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28"/>
  </p:notesMasterIdLst>
  <p:handoutMasterIdLst>
    <p:handoutMasterId r:id="rId29"/>
  </p:handoutMasterIdLst>
  <p:sldIdLst>
    <p:sldId id="258" r:id="rId2"/>
    <p:sldId id="300" r:id="rId3"/>
    <p:sldId id="298" r:id="rId4"/>
    <p:sldId id="301" r:id="rId5"/>
    <p:sldId id="302" r:id="rId6"/>
    <p:sldId id="284" r:id="rId7"/>
    <p:sldId id="304" r:id="rId8"/>
    <p:sldId id="270" r:id="rId9"/>
    <p:sldId id="281" r:id="rId10"/>
    <p:sldId id="291" r:id="rId11"/>
    <p:sldId id="269" r:id="rId12"/>
    <p:sldId id="295" r:id="rId13"/>
    <p:sldId id="294" r:id="rId14"/>
    <p:sldId id="299" r:id="rId15"/>
    <p:sldId id="297" r:id="rId16"/>
    <p:sldId id="280" r:id="rId17"/>
    <p:sldId id="312" r:id="rId18"/>
    <p:sldId id="313" r:id="rId19"/>
    <p:sldId id="264" r:id="rId20"/>
    <p:sldId id="305" r:id="rId21"/>
    <p:sldId id="306" r:id="rId22"/>
    <p:sldId id="307" r:id="rId23"/>
    <p:sldId id="308" r:id="rId24"/>
    <p:sldId id="309" r:id="rId25"/>
    <p:sldId id="310" r:id="rId26"/>
    <p:sldId id="29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6C93"/>
    <a:srgbClr val="FACED3"/>
    <a:srgbClr val="F5A5B6"/>
    <a:srgbClr val="F3D591"/>
    <a:srgbClr val="EBBB4D"/>
    <a:srgbClr val="F07992"/>
    <a:srgbClr val="FAFAFA"/>
    <a:srgbClr val="F07892"/>
    <a:srgbClr val="EABC4C"/>
    <a:srgbClr val="EBBB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81031" autoAdjust="0"/>
  </p:normalViewPr>
  <p:slideViewPr>
    <p:cSldViewPr snapToGrid="0">
      <p:cViewPr>
        <p:scale>
          <a:sx n="60" d="100"/>
          <a:sy n="60" d="100"/>
        </p:scale>
        <p:origin x="100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1706"/>
    </p:cViewPr>
  </p:sorter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BAED55-7283-4761-9AB1-2D6A300E7F0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A3C033-309E-46A8-AD0B-6885BD32DF25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1</a:t>
          </a:r>
        </a:p>
      </dgm:t>
    </dgm:pt>
    <dgm:pt modelId="{F60938B5-1E68-4C99-BFB8-073FE2AF8090}" type="parTrans" cxnId="{07455FCA-AC2F-469E-8F5C-CBB322D20874}">
      <dgm:prSet/>
      <dgm:spPr/>
      <dgm:t>
        <a:bodyPr/>
        <a:lstStyle/>
        <a:p>
          <a:endParaRPr lang="en-US"/>
        </a:p>
      </dgm:t>
    </dgm:pt>
    <dgm:pt modelId="{B7F40D97-84AD-40C5-8E5A-B1F0DC767ACB}" type="sibTrans" cxnId="{07455FCA-AC2F-469E-8F5C-CBB322D20874}">
      <dgm:prSet/>
      <dgm:spPr/>
      <dgm:t>
        <a:bodyPr/>
        <a:lstStyle/>
        <a:p>
          <a:endParaRPr lang="en-US"/>
        </a:p>
      </dgm:t>
    </dgm:pt>
    <dgm:pt modelId="{9B41924C-8CDF-4060-9469-9644E811AEEA}">
      <dgm:prSet phldrT="[Text]" custT="1"/>
      <dgm:spPr/>
      <dgm:t>
        <a:bodyPr/>
        <a:lstStyle/>
        <a:p>
          <a:r>
            <a:rPr lang="en-US" sz="2000" b="0" dirty="0">
              <a:latin typeface="Raleway" pitchFamily="2" charset="0"/>
            </a:rPr>
            <a:t>Inscription sur la </a:t>
          </a:r>
          <a:r>
            <a:rPr lang="en-US" sz="2000" b="0" dirty="0" err="1">
              <a:latin typeface="Raleway" pitchFamily="2" charset="0"/>
            </a:rPr>
            <a:t>platforme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Massar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ou</a:t>
          </a:r>
          <a:r>
            <a:rPr lang="en-US" sz="2000" b="0" dirty="0">
              <a:latin typeface="Raleway" pitchFamily="2" charset="0"/>
            </a:rPr>
            <a:t> e-bts.men.gov.ma</a:t>
          </a:r>
        </a:p>
      </dgm:t>
    </dgm:pt>
    <dgm:pt modelId="{FC44EEE1-66AF-41A8-87D2-C33788350F56}" type="parTrans" cxnId="{4C47FB3C-4B9E-4E44-8F2B-43CBB2F81C79}">
      <dgm:prSet/>
      <dgm:spPr/>
      <dgm:t>
        <a:bodyPr/>
        <a:lstStyle/>
        <a:p>
          <a:endParaRPr lang="en-US"/>
        </a:p>
      </dgm:t>
    </dgm:pt>
    <dgm:pt modelId="{25F5A58E-5D28-46CC-9C03-DBE131AC1F06}" type="sibTrans" cxnId="{4C47FB3C-4B9E-4E44-8F2B-43CBB2F81C79}">
      <dgm:prSet/>
      <dgm:spPr/>
      <dgm:t>
        <a:bodyPr/>
        <a:lstStyle/>
        <a:p>
          <a:endParaRPr lang="en-US"/>
        </a:p>
      </dgm:t>
    </dgm:pt>
    <dgm:pt modelId="{5EF5FF15-D5B5-4AC8-9B6E-B920BC40C4EC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2</a:t>
          </a:r>
        </a:p>
      </dgm:t>
    </dgm:pt>
    <dgm:pt modelId="{2A24982F-9D8E-4331-8B4E-F0F5B7FEA069}" type="parTrans" cxnId="{05045F9D-458C-4F53-BBB7-FA13F5DEE829}">
      <dgm:prSet/>
      <dgm:spPr/>
      <dgm:t>
        <a:bodyPr/>
        <a:lstStyle/>
        <a:p>
          <a:endParaRPr lang="en-US"/>
        </a:p>
      </dgm:t>
    </dgm:pt>
    <dgm:pt modelId="{99B0B561-6BCC-45A8-B308-5C6DBA443BF6}" type="sibTrans" cxnId="{05045F9D-458C-4F53-BBB7-FA13F5DEE829}">
      <dgm:prSet/>
      <dgm:spPr/>
      <dgm:t>
        <a:bodyPr/>
        <a:lstStyle/>
        <a:p>
          <a:endParaRPr lang="en-US"/>
        </a:p>
      </dgm:t>
    </dgm:pt>
    <dgm:pt modelId="{6BED2CFB-1586-485A-B048-CE199C92C275}">
      <dgm:prSet phldrT="[Text]" custT="1"/>
      <dgm:spPr/>
      <dgm:t>
        <a:bodyPr/>
        <a:lstStyle/>
        <a:p>
          <a:r>
            <a:rPr lang="en-US" sz="2000" b="0" dirty="0" err="1">
              <a:latin typeface="Raleway" pitchFamily="2" charset="0"/>
            </a:rPr>
            <a:t>Dépot</a:t>
          </a:r>
          <a:r>
            <a:rPr lang="en-US" sz="2000" b="0" dirty="0">
              <a:latin typeface="Raleway" pitchFamily="2" charset="0"/>
            </a:rPr>
            <a:t> des candidatures aux </a:t>
          </a:r>
          <a:r>
            <a:rPr lang="en-US" sz="2000" b="0" dirty="0" err="1">
              <a:latin typeface="Raleway" pitchFamily="2" charset="0"/>
            </a:rPr>
            <a:t>centres</a:t>
          </a:r>
          <a:r>
            <a:rPr lang="en-US" sz="2000" b="0" dirty="0">
              <a:latin typeface="Raleway" pitchFamily="2" charset="0"/>
            </a:rPr>
            <a:t> BTS, qui </a:t>
          </a:r>
          <a:r>
            <a:rPr lang="en-US" sz="2000" b="0" dirty="0" err="1">
              <a:latin typeface="Raleway" pitchFamily="2" charset="0"/>
            </a:rPr>
            <a:t>seront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classés</a:t>
          </a:r>
          <a:r>
            <a:rPr lang="en-US" sz="2000" b="0" dirty="0">
              <a:latin typeface="Raleway" pitchFamily="2" charset="0"/>
            </a:rPr>
            <a:t> par  </a:t>
          </a:r>
          <a:r>
            <a:rPr lang="en-US" sz="2000" b="0" dirty="0" err="1">
              <a:latin typeface="Raleway" pitchFamily="2" charset="0"/>
            </a:rPr>
            <a:t>ordre</a:t>
          </a:r>
          <a:r>
            <a:rPr lang="en-US" sz="2000" b="0" dirty="0">
              <a:latin typeface="Raleway" pitchFamily="2" charset="0"/>
            </a:rPr>
            <a:t> de </a:t>
          </a:r>
          <a:r>
            <a:rPr lang="en-US" sz="2000" b="0" dirty="0" err="1">
              <a:latin typeface="Raleway" pitchFamily="2" charset="0"/>
            </a:rPr>
            <a:t>mérite</a:t>
          </a:r>
          <a:endParaRPr lang="en-US" sz="2000" b="0" dirty="0">
            <a:latin typeface="Raleway" pitchFamily="2" charset="0"/>
          </a:endParaRPr>
        </a:p>
      </dgm:t>
    </dgm:pt>
    <dgm:pt modelId="{50E72799-9DE6-43AF-A7C3-CD7EB30B3361}" type="parTrans" cxnId="{6CEB75EF-25D3-4B74-A6AE-A7FA64083861}">
      <dgm:prSet/>
      <dgm:spPr/>
      <dgm:t>
        <a:bodyPr/>
        <a:lstStyle/>
        <a:p>
          <a:endParaRPr lang="en-US"/>
        </a:p>
      </dgm:t>
    </dgm:pt>
    <dgm:pt modelId="{7E631C89-0C8D-4755-B3B2-AC456859D344}" type="sibTrans" cxnId="{6CEB75EF-25D3-4B74-A6AE-A7FA64083861}">
      <dgm:prSet/>
      <dgm:spPr/>
      <dgm:t>
        <a:bodyPr/>
        <a:lstStyle/>
        <a:p>
          <a:endParaRPr lang="en-US"/>
        </a:p>
      </dgm:t>
    </dgm:pt>
    <dgm:pt modelId="{3E5097D1-5A44-4DFC-8F03-B901CCD59A7A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3</a:t>
          </a:r>
        </a:p>
      </dgm:t>
    </dgm:pt>
    <dgm:pt modelId="{E2A095CF-81B7-45DD-A215-221CF4CD7229}" type="parTrans" cxnId="{C2394CCD-79E4-4891-97DB-91D807CF9F26}">
      <dgm:prSet/>
      <dgm:spPr/>
      <dgm:t>
        <a:bodyPr/>
        <a:lstStyle/>
        <a:p>
          <a:endParaRPr lang="en-US"/>
        </a:p>
      </dgm:t>
    </dgm:pt>
    <dgm:pt modelId="{787B2A9B-525E-4311-9DD3-92554D915C78}" type="sibTrans" cxnId="{C2394CCD-79E4-4891-97DB-91D807CF9F26}">
      <dgm:prSet/>
      <dgm:spPr/>
      <dgm:t>
        <a:bodyPr/>
        <a:lstStyle/>
        <a:p>
          <a:endParaRPr lang="en-US"/>
        </a:p>
      </dgm:t>
    </dgm:pt>
    <dgm:pt modelId="{B09539AD-386F-43E9-8540-5659D6166674}">
      <dgm:prSet phldrT="[Text]" custT="1"/>
      <dgm:spPr/>
      <dgm:t>
        <a:bodyPr/>
        <a:lstStyle/>
        <a:p>
          <a:r>
            <a:rPr lang="en-US" sz="2000" b="0" dirty="0" err="1">
              <a:latin typeface="Raleway" pitchFamily="2" charset="0"/>
            </a:rPr>
            <a:t>Complément</a:t>
          </a:r>
          <a:r>
            <a:rPr lang="en-US" sz="2000" b="0" dirty="0">
              <a:latin typeface="Raleway" pitchFamily="2" charset="0"/>
            </a:rPr>
            <a:t> de dossier </a:t>
          </a:r>
          <a:r>
            <a:rPr lang="en-US" sz="2000" b="0" dirty="0" err="1">
              <a:latin typeface="Raleway" pitchFamily="2" charset="0"/>
            </a:rPr>
            <a:t>d’inscription</a:t>
          </a:r>
          <a:r>
            <a:rPr lang="en-US" sz="2000" b="0" dirty="0">
              <a:latin typeface="Raleway" pitchFamily="2" charset="0"/>
            </a:rPr>
            <a:t> au </a:t>
          </a:r>
          <a:r>
            <a:rPr lang="en-US" sz="2000" b="0" dirty="0" err="1">
              <a:latin typeface="Raleway" pitchFamily="2" charset="0"/>
            </a:rPr>
            <a:t>centre</a:t>
          </a:r>
          <a:endParaRPr lang="en-US" sz="2000" b="0" dirty="0">
            <a:latin typeface="Raleway" pitchFamily="2" charset="0"/>
          </a:endParaRPr>
        </a:p>
      </dgm:t>
    </dgm:pt>
    <dgm:pt modelId="{C4CF5F87-1792-4B5E-BBDC-AD01752CC737}" type="parTrans" cxnId="{2E533404-9F4F-419C-B58C-5F3E126250D8}">
      <dgm:prSet/>
      <dgm:spPr/>
      <dgm:t>
        <a:bodyPr/>
        <a:lstStyle/>
        <a:p>
          <a:endParaRPr lang="en-US"/>
        </a:p>
      </dgm:t>
    </dgm:pt>
    <dgm:pt modelId="{D56C04AD-EAD4-4AD5-8335-D7BAD7A26A21}" type="sibTrans" cxnId="{2E533404-9F4F-419C-B58C-5F3E126250D8}">
      <dgm:prSet/>
      <dgm:spPr/>
      <dgm:t>
        <a:bodyPr/>
        <a:lstStyle/>
        <a:p>
          <a:endParaRPr lang="en-US"/>
        </a:p>
      </dgm:t>
    </dgm:pt>
    <dgm:pt modelId="{F941F395-DB44-435A-9C58-2495E00FE6B0}" type="pres">
      <dgm:prSet presAssocID="{B3BAED55-7283-4761-9AB1-2D6A300E7F0D}" presName="linearFlow" presStyleCnt="0">
        <dgm:presLayoutVars>
          <dgm:dir/>
          <dgm:animLvl val="lvl"/>
          <dgm:resizeHandles val="exact"/>
        </dgm:presLayoutVars>
      </dgm:prSet>
      <dgm:spPr/>
    </dgm:pt>
    <dgm:pt modelId="{A21A1601-47BF-4E30-8C86-4CF411CBA3B5}" type="pres">
      <dgm:prSet presAssocID="{14A3C033-309E-46A8-AD0B-6885BD32DF25}" presName="composite" presStyleCnt="0"/>
      <dgm:spPr/>
    </dgm:pt>
    <dgm:pt modelId="{A171D6E4-199B-4339-AAD6-DB1D94B1F093}" type="pres">
      <dgm:prSet presAssocID="{14A3C033-309E-46A8-AD0B-6885BD32DF2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B5C4CF5-CF8C-4E96-B2C8-816C7816CEB6}" type="pres">
      <dgm:prSet presAssocID="{14A3C033-309E-46A8-AD0B-6885BD32DF25}" presName="descendantText" presStyleLbl="alignAcc1" presStyleIdx="0" presStyleCnt="3">
        <dgm:presLayoutVars>
          <dgm:bulletEnabled val="1"/>
        </dgm:presLayoutVars>
      </dgm:prSet>
      <dgm:spPr/>
    </dgm:pt>
    <dgm:pt modelId="{6AF210BA-19CC-4E15-B2F7-85A04B97878A}" type="pres">
      <dgm:prSet presAssocID="{B7F40D97-84AD-40C5-8E5A-B1F0DC767ACB}" presName="sp" presStyleCnt="0"/>
      <dgm:spPr/>
    </dgm:pt>
    <dgm:pt modelId="{187B2B2A-956C-4B0A-9E66-FF643A86A982}" type="pres">
      <dgm:prSet presAssocID="{5EF5FF15-D5B5-4AC8-9B6E-B920BC40C4EC}" presName="composite" presStyleCnt="0"/>
      <dgm:spPr/>
    </dgm:pt>
    <dgm:pt modelId="{344E52C8-1057-43E4-9C30-E1B4C893BF6E}" type="pres">
      <dgm:prSet presAssocID="{5EF5FF15-D5B5-4AC8-9B6E-B920BC40C4E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6B664A2-66E5-4101-81E2-715D56CC6CB5}" type="pres">
      <dgm:prSet presAssocID="{5EF5FF15-D5B5-4AC8-9B6E-B920BC40C4EC}" presName="descendantText" presStyleLbl="alignAcc1" presStyleIdx="1" presStyleCnt="3">
        <dgm:presLayoutVars>
          <dgm:bulletEnabled val="1"/>
        </dgm:presLayoutVars>
      </dgm:prSet>
      <dgm:spPr/>
    </dgm:pt>
    <dgm:pt modelId="{FB190FFE-DA81-40E3-8401-77C842BC0426}" type="pres">
      <dgm:prSet presAssocID="{99B0B561-6BCC-45A8-B308-5C6DBA443BF6}" presName="sp" presStyleCnt="0"/>
      <dgm:spPr/>
    </dgm:pt>
    <dgm:pt modelId="{300F969A-5A31-4863-929B-A396D2516AC7}" type="pres">
      <dgm:prSet presAssocID="{3E5097D1-5A44-4DFC-8F03-B901CCD59A7A}" presName="composite" presStyleCnt="0"/>
      <dgm:spPr/>
    </dgm:pt>
    <dgm:pt modelId="{592E2399-A739-4BE0-ADC5-0D37BC78046D}" type="pres">
      <dgm:prSet presAssocID="{3E5097D1-5A44-4DFC-8F03-B901CCD59A7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3F1AC6C-68F2-4681-AA05-988853AAE5DB}" type="pres">
      <dgm:prSet presAssocID="{3E5097D1-5A44-4DFC-8F03-B901CCD59A7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E533404-9F4F-419C-B58C-5F3E126250D8}" srcId="{3E5097D1-5A44-4DFC-8F03-B901CCD59A7A}" destId="{B09539AD-386F-43E9-8540-5659D6166674}" srcOrd="0" destOrd="0" parTransId="{C4CF5F87-1792-4B5E-BBDC-AD01752CC737}" sibTransId="{D56C04AD-EAD4-4AD5-8335-D7BAD7A26A21}"/>
    <dgm:cxn modelId="{7FE06B09-E2A8-4079-91FB-47255B1A4CC4}" type="presOf" srcId="{5EF5FF15-D5B5-4AC8-9B6E-B920BC40C4EC}" destId="{344E52C8-1057-43E4-9C30-E1B4C893BF6E}" srcOrd="0" destOrd="0" presId="urn:microsoft.com/office/officeart/2005/8/layout/chevron2"/>
    <dgm:cxn modelId="{4C47FB3C-4B9E-4E44-8F2B-43CBB2F81C79}" srcId="{14A3C033-309E-46A8-AD0B-6885BD32DF25}" destId="{9B41924C-8CDF-4060-9469-9644E811AEEA}" srcOrd="0" destOrd="0" parTransId="{FC44EEE1-66AF-41A8-87D2-C33788350F56}" sibTransId="{25F5A58E-5D28-46CC-9C03-DBE131AC1F06}"/>
    <dgm:cxn modelId="{4063C15F-09BC-4CE5-A1C9-6D38C6C8EE15}" type="presOf" srcId="{B3BAED55-7283-4761-9AB1-2D6A300E7F0D}" destId="{F941F395-DB44-435A-9C58-2495E00FE6B0}" srcOrd="0" destOrd="0" presId="urn:microsoft.com/office/officeart/2005/8/layout/chevron2"/>
    <dgm:cxn modelId="{E7B63D41-F4F6-4014-9660-6384CD212012}" type="presOf" srcId="{6BED2CFB-1586-485A-B048-CE199C92C275}" destId="{36B664A2-66E5-4101-81E2-715D56CC6CB5}" srcOrd="0" destOrd="0" presId="urn:microsoft.com/office/officeart/2005/8/layout/chevron2"/>
    <dgm:cxn modelId="{35555573-3BA0-40FA-90A7-602C5EE28923}" type="presOf" srcId="{B09539AD-386F-43E9-8540-5659D6166674}" destId="{73F1AC6C-68F2-4681-AA05-988853AAE5DB}" srcOrd="0" destOrd="0" presId="urn:microsoft.com/office/officeart/2005/8/layout/chevron2"/>
    <dgm:cxn modelId="{6148B082-4C1C-4D06-B691-EA038F725584}" type="presOf" srcId="{9B41924C-8CDF-4060-9469-9644E811AEEA}" destId="{DB5C4CF5-CF8C-4E96-B2C8-816C7816CEB6}" srcOrd="0" destOrd="0" presId="urn:microsoft.com/office/officeart/2005/8/layout/chevron2"/>
    <dgm:cxn modelId="{0CCA499B-9748-425E-B577-F102CD45F4E4}" type="presOf" srcId="{3E5097D1-5A44-4DFC-8F03-B901CCD59A7A}" destId="{592E2399-A739-4BE0-ADC5-0D37BC78046D}" srcOrd="0" destOrd="0" presId="urn:microsoft.com/office/officeart/2005/8/layout/chevron2"/>
    <dgm:cxn modelId="{05045F9D-458C-4F53-BBB7-FA13F5DEE829}" srcId="{B3BAED55-7283-4761-9AB1-2D6A300E7F0D}" destId="{5EF5FF15-D5B5-4AC8-9B6E-B920BC40C4EC}" srcOrd="1" destOrd="0" parTransId="{2A24982F-9D8E-4331-8B4E-F0F5B7FEA069}" sibTransId="{99B0B561-6BCC-45A8-B308-5C6DBA443BF6}"/>
    <dgm:cxn modelId="{CBD191AC-2255-4F43-8534-7A2917DA95EB}" type="presOf" srcId="{14A3C033-309E-46A8-AD0B-6885BD32DF25}" destId="{A171D6E4-199B-4339-AAD6-DB1D94B1F093}" srcOrd="0" destOrd="0" presId="urn:microsoft.com/office/officeart/2005/8/layout/chevron2"/>
    <dgm:cxn modelId="{07455FCA-AC2F-469E-8F5C-CBB322D20874}" srcId="{B3BAED55-7283-4761-9AB1-2D6A300E7F0D}" destId="{14A3C033-309E-46A8-AD0B-6885BD32DF25}" srcOrd="0" destOrd="0" parTransId="{F60938B5-1E68-4C99-BFB8-073FE2AF8090}" sibTransId="{B7F40D97-84AD-40C5-8E5A-B1F0DC767ACB}"/>
    <dgm:cxn modelId="{C2394CCD-79E4-4891-97DB-91D807CF9F26}" srcId="{B3BAED55-7283-4761-9AB1-2D6A300E7F0D}" destId="{3E5097D1-5A44-4DFC-8F03-B901CCD59A7A}" srcOrd="2" destOrd="0" parTransId="{E2A095CF-81B7-45DD-A215-221CF4CD7229}" sibTransId="{787B2A9B-525E-4311-9DD3-92554D915C78}"/>
    <dgm:cxn modelId="{6CEB75EF-25D3-4B74-A6AE-A7FA64083861}" srcId="{5EF5FF15-D5B5-4AC8-9B6E-B920BC40C4EC}" destId="{6BED2CFB-1586-485A-B048-CE199C92C275}" srcOrd="0" destOrd="0" parTransId="{50E72799-9DE6-43AF-A7C3-CD7EB30B3361}" sibTransId="{7E631C89-0C8D-4755-B3B2-AC456859D344}"/>
    <dgm:cxn modelId="{01F0CDF1-0C22-4FC9-BDF9-8420928DB022}" type="presParOf" srcId="{F941F395-DB44-435A-9C58-2495E00FE6B0}" destId="{A21A1601-47BF-4E30-8C86-4CF411CBA3B5}" srcOrd="0" destOrd="0" presId="urn:microsoft.com/office/officeart/2005/8/layout/chevron2"/>
    <dgm:cxn modelId="{2039B2CB-AD02-4E33-BE6B-0608A63CBC1F}" type="presParOf" srcId="{A21A1601-47BF-4E30-8C86-4CF411CBA3B5}" destId="{A171D6E4-199B-4339-AAD6-DB1D94B1F093}" srcOrd="0" destOrd="0" presId="urn:microsoft.com/office/officeart/2005/8/layout/chevron2"/>
    <dgm:cxn modelId="{E9B6F3EA-7958-4BE1-B07D-F79B4E292080}" type="presParOf" srcId="{A21A1601-47BF-4E30-8C86-4CF411CBA3B5}" destId="{DB5C4CF5-CF8C-4E96-B2C8-816C7816CEB6}" srcOrd="1" destOrd="0" presId="urn:microsoft.com/office/officeart/2005/8/layout/chevron2"/>
    <dgm:cxn modelId="{3640E429-2CBA-45BF-8A4B-3325B0CDC271}" type="presParOf" srcId="{F941F395-DB44-435A-9C58-2495E00FE6B0}" destId="{6AF210BA-19CC-4E15-B2F7-85A04B97878A}" srcOrd="1" destOrd="0" presId="urn:microsoft.com/office/officeart/2005/8/layout/chevron2"/>
    <dgm:cxn modelId="{8CB30444-E270-4AC2-BB90-F19D051D31F7}" type="presParOf" srcId="{F941F395-DB44-435A-9C58-2495E00FE6B0}" destId="{187B2B2A-956C-4B0A-9E66-FF643A86A982}" srcOrd="2" destOrd="0" presId="urn:microsoft.com/office/officeart/2005/8/layout/chevron2"/>
    <dgm:cxn modelId="{A8463CB7-82CA-4D82-8AAA-29E22622A21A}" type="presParOf" srcId="{187B2B2A-956C-4B0A-9E66-FF643A86A982}" destId="{344E52C8-1057-43E4-9C30-E1B4C893BF6E}" srcOrd="0" destOrd="0" presId="urn:microsoft.com/office/officeart/2005/8/layout/chevron2"/>
    <dgm:cxn modelId="{F7B3E8CF-76E1-4CE2-A0EE-8597B97B2B6A}" type="presParOf" srcId="{187B2B2A-956C-4B0A-9E66-FF643A86A982}" destId="{36B664A2-66E5-4101-81E2-715D56CC6CB5}" srcOrd="1" destOrd="0" presId="urn:microsoft.com/office/officeart/2005/8/layout/chevron2"/>
    <dgm:cxn modelId="{393C2DCB-42F1-4D02-823B-6C4800350DAB}" type="presParOf" srcId="{F941F395-DB44-435A-9C58-2495E00FE6B0}" destId="{FB190FFE-DA81-40E3-8401-77C842BC0426}" srcOrd="3" destOrd="0" presId="urn:microsoft.com/office/officeart/2005/8/layout/chevron2"/>
    <dgm:cxn modelId="{008EC047-4350-4CA8-A94C-D3412D1C29E8}" type="presParOf" srcId="{F941F395-DB44-435A-9C58-2495E00FE6B0}" destId="{300F969A-5A31-4863-929B-A396D2516AC7}" srcOrd="4" destOrd="0" presId="urn:microsoft.com/office/officeart/2005/8/layout/chevron2"/>
    <dgm:cxn modelId="{F96794CB-E950-421B-9681-6DAF2E1FB16A}" type="presParOf" srcId="{300F969A-5A31-4863-929B-A396D2516AC7}" destId="{592E2399-A739-4BE0-ADC5-0D37BC78046D}" srcOrd="0" destOrd="0" presId="urn:microsoft.com/office/officeart/2005/8/layout/chevron2"/>
    <dgm:cxn modelId="{8694F466-EFE4-487D-88C8-9436B810AB8A}" type="presParOf" srcId="{300F969A-5A31-4863-929B-A396D2516AC7}" destId="{73F1AC6C-68F2-4681-AA05-988853AAE5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BAED55-7283-4761-9AB1-2D6A300E7F0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F5FF15-D5B5-4AC8-9B6E-B920BC40C4EC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2</a:t>
          </a:r>
        </a:p>
      </dgm:t>
    </dgm:pt>
    <dgm:pt modelId="{2A24982F-9D8E-4331-8B4E-F0F5B7FEA069}" type="parTrans" cxnId="{05045F9D-458C-4F53-BBB7-FA13F5DEE829}">
      <dgm:prSet/>
      <dgm:spPr/>
      <dgm:t>
        <a:bodyPr/>
        <a:lstStyle/>
        <a:p>
          <a:endParaRPr lang="en-US"/>
        </a:p>
      </dgm:t>
    </dgm:pt>
    <dgm:pt modelId="{99B0B561-6BCC-45A8-B308-5C6DBA443BF6}" type="sibTrans" cxnId="{05045F9D-458C-4F53-BBB7-FA13F5DEE829}">
      <dgm:prSet/>
      <dgm:spPr/>
      <dgm:t>
        <a:bodyPr/>
        <a:lstStyle/>
        <a:p>
          <a:endParaRPr lang="en-US"/>
        </a:p>
      </dgm:t>
    </dgm:pt>
    <dgm:pt modelId="{6BED2CFB-1586-485A-B048-CE199C92C275}">
      <dgm:prSet phldrT="[Text]" custT="1"/>
      <dgm:spPr/>
      <dgm:t>
        <a:bodyPr/>
        <a:lstStyle/>
        <a:p>
          <a:r>
            <a:rPr lang="en-US" sz="2000" b="1" dirty="0" err="1">
              <a:latin typeface="Raleway" pitchFamily="2" charset="0"/>
            </a:rPr>
            <a:t>Dépot</a:t>
          </a:r>
          <a:r>
            <a:rPr lang="en-US" sz="2000" b="1" dirty="0">
              <a:latin typeface="Raleway" pitchFamily="2" charset="0"/>
            </a:rPr>
            <a:t> des candidatures aux </a:t>
          </a:r>
          <a:r>
            <a:rPr lang="en-US" sz="2000" b="1" dirty="0" err="1">
              <a:latin typeface="Raleway" pitchFamily="2" charset="0"/>
            </a:rPr>
            <a:t>centres</a:t>
          </a:r>
          <a:r>
            <a:rPr lang="en-US" sz="2000" b="1" dirty="0">
              <a:latin typeface="Raleway" pitchFamily="2" charset="0"/>
            </a:rPr>
            <a:t> BTS, qui </a:t>
          </a:r>
          <a:r>
            <a:rPr lang="en-US" sz="2000" b="1" dirty="0" err="1">
              <a:latin typeface="Raleway" pitchFamily="2" charset="0"/>
            </a:rPr>
            <a:t>seront</a:t>
          </a:r>
          <a:r>
            <a:rPr lang="en-US" sz="2000" b="1" dirty="0">
              <a:latin typeface="Raleway" pitchFamily="2" charset="0"/>
            </a:rPr>
            <a:t> </a:t>
          </a:r>
          <a:r>
            <a:rPr lang="en-US" sz="2000" b="1" dirty="0" err="1">
              <a:latin typeface="Raleway" pitchFamily="2" charset="0"/>
            </a:rPr>
            <a:t>classés</a:t>
          </a:r>
          <a:r>
            <a:rPr lang="en-US" sz="2000" b="1" dirty="0">
              <a:latin typeface="Raleway" pitchFamily="2" charset="0"/>
            </a:rPr>
            <a:t> par  </a:t>
          </a:r>
          <a:r>
            <a:rPr lang="en-US" sz="2000" b="1" dirty="0" err="1">
              <a:latin typeface="Raleway" pitchFamily="2" charset="0"/>
            </a:rPr>
            <a:t>ordre</a:t>
          </a:r>
          <a:r>
            <a:rPr lang="en-US" sz="2000" b="1" dirty="0">
              <a:latin typeface="Raleway" pitchFamily="2" charset="0"/>
            </a:rPr>
            <a:t> de </a:t>
          </a:r>
          <a:r>
            <a:rPr lang="en-US" sz="2000" b="1" dirty="0" err="1">
              <a:latin typeface="Raleway" pitchFamily="2" charset="0"/>
            </a:rPr>
            <a:t>mérite</a:t>
          </a:r>
          <a:endParaRPr lang="en-US" sz="2000" b="1" dirty="0">
            <a:latin typeface="Raleway" pitchFamily="2" charset="0"/>
          </a:endParaRPr>
        </a:p>
      </dgm:t>
    </dgm:pt>
    <dgm:pt modelId="{50E72799-9DE6-43AF-A7C3-CD7EB30B3361}" type="parTrans" cxnId="{6CEB75EF-25D3-4B74-A6AE-A7FA64083861}">
      <dgm:prSet/>
      <dgm:spPr/>
      <dgm:t>
        <a:bodyPr/>
        <a:lstStyle/>
        <a:p>
          <a:endParaRPr lang="en-US"/>
        </a:p>
      </dgm:t>
    </dgm:pt>
    <dgm:pt modelId="{7E631C89-0C8D-4755-B3B2-AC456859D344}" type="sibTrans" cxnId="{6CEB75EF-25D3-4B74-A6AE-A7FA64083861}">
      <dgm:prSet/>
      <dgm:spPr/>
      <dgm:t>
        <a:bodyPr/>
        <a:lstStyle/>
        <a:p>
          <a:endParaRPr lang="en-US"/>
        </a:p>
      </dgm:t>
    </dgm:pt>
    <dgm:pt modelId="{3E5097D1-5A44-4DFC-8F03-B901CCD59A7A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3</a:t>
          </a:r>
        </a:p>
      </dgm:t>
    </dgm:pt>
    <dgm:pt modelId="{E2A095CF-81B7-45DD-A215-221CF4CD7229}" type="parTrans" cxnId="{C2394CCD-79E4-4891-97DB-91D807CF9F26}">
      <dgm:prSet/>
      <dgm:spPr/>
      <dgm:t>
        <a:bodyPr/>
        <a:lstStyle/>
        <a:p>
          <a:endParaRPr lang="en-US"/>
        </a:p>
      </dgm:t>
    </dgm:pt>
    <dgm:pt modelId="{787B2A9B-525E-4311-9DD3-92554D915C78}" type="sibTrans" cxnId="{C2394CCD-79E4-4891-97DB-91D807CF9F26}">
      <dgm:prSet/>
      <dgm:spPr/>
      <dgm:t>
        <a:bodyPr/>
        <a:lstStyle/>
        <a:p>
          <a:endParaRPr lang="en-US"/>
        </a:p>
      </dgm:t>
    </dgm:pt>
    <dgm:pt modelId="{B09539AD-386F-43E9-8540-5659D6166674}">
      <dgm:prSet phldrT="[Text]" custT="1"/>
      <dgm:spPr/>
      <dgm:t>
        <a:bodyPr/>
        <a:lstStyle/>
        <a:p>
          <a:r>
            <a:rPr lang="en-US" sz="2000" b="0" dirty="0" err="1">
              <a:latin typeface="Raleway" pitchFamily="2" charset="0"/>
            </a:rPr>
            <a:t>Complément</a:t>
          </a:r>
          <a:r>
            <a:rPr lang="en-US" sz="2000" b="0" dirty="0">
              <a:latin typeface="Raleway" pitchFamily="2" charset="0"/>
            </a:rPr>
            <a:t> de dossier </a:t>
          </a:r>
          <a:r>
            <a:rPr lang="en-US" sz="2000" b="0" dirty="0" err="1">
              <a:latin typeface="Raleway" pitchFamily="2" charset="0"/>
            </a:rPr>
            <a:t>d’inscription</a:t>
          </a:r>
          <a:r>
            <a:rPr lang="en-US" sz="2000" b="0" dirty="0">
              <a:latin typeface="Raleway" pitchFamily="2" charset="0"/>
            </a:rPr>
            <a:t> au </a:t>
          </a:r>
          <a:r>
            <a:rPr lang="en-US" sz="2000" b="0" dirty="0" err="1">
              <a:latin typeface="Raleway" pitchFamily="2" charset="0"/>
            </a:rPr>
            <a:t>centre</a:t>
          </a:r>
          <a:endParaRPr lang="en-US" sz="2000" b="0" dirty="0">
            <a:latin typeface="Raleway" pitchFamily="2" charset="0"/>
          </a:endParaRPr>
        </a:p>
      </dgm:t>
    </dgm:pt>
    <dgm:pt modelId="{C4CF5F87-1792-4B5E-BBDC-AD01752CC737}" type="parTrans" cxnId="{2E533404-9F4F-419C-B58C-5F3E126250D8}">
      <dgm:prSet/>
      <dgm:spPr/>
      <dgm:t>
        <a:bodyPr/>
        <a:lstStyle/>
        <a:p>
          <a:endParaRPr lang="en-US"/>
        </a:p>
      </dgm:t>
    </dgm:pt>
    <dgm:pt modelId="{D56C04AD-EAD4-4AD5-8335-D7BAD7A26A21}" type="sibTrans" cxnId="{2E533404-9F4F-419C-B58C-5F3E126250D8}">
      <dgm:prSet/>
      <dgm:spPr/>
      <dgm:t>
        <a:bodyPr/>
        <a:lstStyle/>
        <a:p>
          <a:endParaRPr lang="en-US"/>
        </a:p>
      </dgm:t>
    </dgm:pt>
    <dgm:pt modelId="{14A3C033-309E-46A8-AD0B-6885BD32DF25}">
      <dgm:prSet phldrT="[Text]"/>
      <dgm:spPr/>
      <dgm:t>
        <a:bodyPr/>
        <a:lstStyle/>
        <a:p>
          <a:r>
            <a:rPr lang="en-US" dirty="0" err="1"/>
            <a:t>Etape</a:t>
          </a:r>
          <a:r>
            <a:rPr lang="en-US" dirty="0"/>
            <a:t> 1</a:t>
          </a:r>
        </a:p>
      </dgm:t>
    </dgm:pt>
    <dgm:pt modelId="{B7F40D97-84AD-40C5-8E5A-B1F0DC767ACB}" type="sibTrans" cxnId="{07455FCA-AC2F-469E-8F5C-CBB322D20874}">
      <dgm:prSet/>
      <dgm:spPr/>
      <dgm:t>
        <a:bodyPr/>
        <a:lstStyle/>
        <a:p>
          <a:endParaRPr lang="en-US"/>
        </a:p>
      </dgm:t>
    </dgm:pt>
    <dgm:pt modelId="{F60938B5-1E68-4C99-BFB8-073FE2AF8090}" type="parTrans" cxnId="{07455FCA-AC2F-469E-8F5C-CBB322D20874}">
      <dgm:prSet/>
      <dgm:spPr/>
      <dgm:t>
        <a:bodyPr/>
        <a:lstStyle/>
        <a:p>
          <a:endParaRPr lang="en-US"/>
        </a:p>
      </dgm:t>
    </dgm:pt>
    <dgm:pt modelId="{9B41924C-8CDF-4060-9469-9644E811AEEA}">
      <dgm:prSet phldrT="[Text]" custT="1"/>
      <dgm:spPr/>
      <dgm:t>
        <a:bodyPr/>
        <a:lstStyle/>
        <a:p>
          <a:r>
            <a:rPr lang="en-US" sz="2000" b="0" dirty="0">
              <a:latin typeface="Raleway" pitchFamily="2" charset="0"/>
            </a:rPr>
            <a:t>Inscription sur la </a:t>
          </a:r>
          <a:r>
            <a:rPr lang="en-US" sz="2000" b="0" dirty="0" err="1">
              <a:latin typeface="Raleway" pitchFamily="2" charset="0"/>
            </a:rPr>
            <a:t>platforme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Massar</a:t>
          </a:r>
          <a:r>
            <a:rPr lang="en-US" sz="2000" b="0" dirty="0">
              <a:latin typeface="Raleway" pitchFamily="2" charset="0"/>
            </a:rPr>
            <a:t> </a:t>
          </a:r>
          <a:r>
            <a:rPr lang="en-US" sz="2000" b="0" dirty="0" err="1">
              <a:latin typeface="Raleway" pitchFamily="2" charset="0"/>
            </a:rPr>
            <a:t>ou</a:t>
          </a:r>
          <a:r>
            <a:rPr lang="en-US" sz="2000" b="0" dirty="0">
              <a:latin typeface="Raleway" pitchFamily="2" charset="0"/>
            </a:rPr>
            <a:t> e-bts.men.gov.ma</a:t>
          </a:r>
        </a:p>
      </dgm:t>
    </dgm:pt>
    <dgm:pt modelId="{25F5A58E-5D28-46CC-9C03-DBE131AC1F06}" type="sibTrans" cxnId="{4C47FB3C-4B9E-4E44-8F2B-43CBB2F81C79}">
      <dgm:prSet/>
      <dgm:spPr/>
      <dgm:t>
        <a:bodyPr/>
        <a:lstStyle/>
        <a:p>
          <a:endParaRPr lang="en-US"/>
        </a:p>
      </dgm:t>
    </dgm:pt>
    <dgm:pt modelId="{FC44EEE1-66AF-41A8-87D2-C33788350F56}" type="parTrans" cxnId="{4C47FB3C-4B9E-4E44-8F2B-43CBB2F81C79}">
      <dgm:prSet/>
      <dgm:spPr/>
      <dgm:t>
        <a:bodyPr/>
        <a:lstStyle/>
        <a:p>
          <a:endParaRPr lang="en-US"/>
        </a:p>
      </dgm:t>
    </dgm:pt>
    <dgm:pt modelId="{F941F395-DB44-435A-9C58-2495E00FE6B0}" type="pres">
      <dgm:prSet presAssocID="{B3BAED55-7283-4761-9AB1-2D6A300E7F0D}" presName="linearFlow" presStyleCnt="0">
        <dgm:presLayoutVars>
          <dgm:dir/>
          <dgm:animLvl val="lvl"/>
          <dgm:resizeHandles val="exact"/>
        </dgm:presLayoutVars>
      </dgm:prSet>
      <dgm:spPr/>
    </dgm:pt>
    <dgm:pt modelId="{A21A1601-47BF-4E30-8C86-4CF411CBA3B5}" type="pres">
      <dgm:prSet presAssocID="{14A3C033-309E-46A8-AD0B-6885BD32DF25}" presName="composite" presStyleCnt="0"/>
      <dgm:spPr/>
    </dgm:pt>
    <dgm:pt modelId="{A171D6E4-199B-4339-AAD6-DB1D94B1F093}" type="pres">
      <dgm:prSet presAssocID="{14A3C033-309E-46A8-AD0B-6885BD32DF25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B5C4CF5-CF8C-4E96-B2C8-816C7816CEB6}" type="pres">
      <dgm:prSet presAssocID="{14A3C033-309E-46A8-AD0B-6885BD32DF25}" presName="descendantText" presStyleLbl="alignAcc1" presStyleIdx="0" presStyleCnt="3">
        <dgm:presLayoutVars>
          <dgm:bulletEnabled val="1"/>
        </dgm:presLayoutVars>
      </dgm:prSet>
      <dgm:spPr/>
    </dgm:pt>
    <dgm:pt modelId="{6AF210BA-19CC-4E15-B2F7-85A04B97878A}" type="pres">
      <dgm:prSet presAssocID="{B7F40D97-84AD-40C5-8E5A-B1F0DC767ACB}" presName="sp" presStyleCnt="0"/>
      <dgm:spPr/>
    </dgm:pt>
    <dgm:pt modelId="{187B2B2A-956C-4B0A-9E66-FF643A86A982}" type="pres">
      <dgm:prSet presAssocID="{5EF5FF15-D5B5-4AC8-9B6E-B920BC40C4EC}" presName="composite" presStyleCnt="0"/>
      <dgm:spPr/>
    </dgm:pt>
    <dgm:pt modelId="{344E52C8-1057-43E4-9C30-E1B4C893BF6E}" type="pres">
      <dgm:prSet presAssocID="{5EF5FF15-D5B5-4AC8-9B6E-B920BC40C4EC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6B664A2-66E5-4101-81E2-715D56CC6CB5}" type="pres">
      <dgm:prSet presAssocID="{5EF5FF15-D5B5-4AC8-9B6E-B920BC40C4EC}" presName="descendantText" presStyleLbl="alignAcc1" presStyleIdx="1" presStyleCnt="3">
        <dgm:presLayoutVars>
          <dgm:bulletEnabled val="1"/>
        </dgm:presLayoutVars>
      </dgm:prSet>
      <dgm:spPr/>
    </dgm:pt>
    <dgm:pt modelId="{FB190FFE-DA81-40E3-8401-77C842BC0426}" type="pres">
      <dgm:prSet presAssocID="{99B0B561-6BCC-45A8-B308-5C6DBA443BF6}" presName="sp" presStyleCnt="0"/>
      <dgm:spPr/>
    </dgm:pt>
    <dgm:pt modelId="{300F969A-5A31-4863-929B-A396D2516AC7}" type="pres">
      <dgm:prSet presAssocID="{3E5097D1-5A44-4DFC-8F03-B901CCD59A7A}" presName="composite" presStyleCnt="0"/>
      <dgm:spPr/>
    </dgm:pt>
    <dgm:pt modelId="{592E2399-A739-4BE0-ADC5-0D37BC78046D}" type="pres">
      <dgm:prSet presAssocID="{3E5097D1-5A44-4DFC-8F03-B901CCD59A7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3F1AC6C-68F2-4681-AA05-988853AAE5DB}" type="pres">
      <dgm:prSet presAssocID="{3E5097D1-5A44-4DFC-8F03-B901CCD59A7A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E533404-9F4F-419C-B58C-5F3E126250D8}" srcId="{3E5097D1-5A44-4DFC-8F03-B901CCD59A7A}" destId="{B09539AD-386F-43E9-8540-5659D6166674}" srcOrd="0" destOrd="0" parTransId="{C4CF5F87-1792-4B5E-BBDC-AD01752CC737}" sibTransId="{D56C04AD-EAD4-4AD5-8335-D7BAD7A26A21}"/>
    <dgm:cxn modelId="{7FE06B09-E2A8-4079-91FB-47255B1A4CC4}" type="presOf" srcId="{5EF5FF15-D5B5-4AC8-9B6E-B920BC40C4EC}" destId="{344E52C8-1057-43E4-9C30-E1B4C893BF6E}" srcOrd="0" destOrd="0" presId="urn:microsoft.com/office/officeart/2005/8/layout/chevron2"/>
    <dgm:cxn modelId="{4C47FB3C-4B9E-4E44-8F2B-43CBB2F81C79}" srcId="{14A3C033-309E-46A8-AD0B-6885BD32DF25}" destId="{9B41924C-8CDF-4060-9469-9644E811AEEA}" srcOrd="0" destOrd="0" parTransId="{FC44EEE1-66AF-41A8-87D2-C33788350F56}" sibTransId="{25F5A58E-5D28-46CC-9C03-DBE131AC1F06}"/>
    <dgm:cxn modelId="{4063C15F-09BC-4CE5-A1C9-6D38C6C8EE15}" type="presOf" srcId="{B3BAED55-7283-4761-9AB1-2D6A300E7F0D}" destId="{F941F395-DB44-435A-9C58-2495E00FE6B0}" srcOrd="0" destOrd="0" presId="urn:microsoft.com/office/officeart/2005/8/layout/chevron2"/>
    <dgm:cxn modelId="{E7B63D41-F4F6-4014-9660-6384CD212012}" type="presOf" srcId="{6BED2CFB-1586-485A-B048-CE199C92C275}" destId="{36B664A2-66E5-4101-81E2-715D56CC6CB5}" srcOrd="0" destOrd="0" presId="urn:microsoft.com/office/officeart/2005/8/layout/chevron2"/>
    <dgm:cxn modelId="{35555573-3BA0-40FA-90A7-602C5EE28923}" type="presOf" srcId="{B09539AD-386F-43E9-8540-5659D6166674}" destId="{73F1AC6C-68F2-4681-AA05-988853AAE5DB}" srcOrd="0" destOrd="0" presId="urn:microsoft.com/office/officeart/2005/8/layout/chevron2"/>
    <dgm:cxn modelId="{6148B082-4C1C-4D06-B691-EA038F725584}" type="presOf" srcId="{9B41924C-8CDF-4060-9469-9644E811AEEA}" destId="{DB5C4CF5-CF8C-4E96-B2C8-816C7816CEB6}" srcOrd="0" destOrd="0" presId="urn:microsoft.com/office/officeart/2005/8/layout/chevron2"/>
    <dgm:cxn modelId="{0CCA499B-9748-425E-B577-F102CD45F4E4}" type="presOf" srcId="{3E5097D1-5A44-4DFC-8F03-B901CCD59A7A}" destId="{592E2399-A739-4BE0-ADC5-0D37BC78046D}" srcOrd="0" destOrd="0" presId="urn:microsoft.com/office/officeart/2005/8/layout/chevron2"/>
    <dgm:cxn modelId="{05045F9D-458C-4F53-BBB7-FA13F5DEE829}" srcId="{B3BAED55-7283-4761-9AB1-2D6A300E7F0D}" destId="{5EF5FF15-D5B5-4AC8-9B6E-B920BC40C4EC}" srcOrd="1" destOrd="0" parTransId="{2A24982F-9D8E-4331-8B4E-F0F5B7FEA069}" sibTransId="{99B0B561-6BCC-45A8-B308-5C6DBA443BF6}"/>
    <dgm:cxn modelId="{CBD191AC-2255-4F43-8534-7A2917DA95EB}" type="presOf" srcId="{14A3C033-309E-46A8-AD0B-6885BD32DF25}" destId="{A171D6E4-199B-4339-AAD6-DB1D94B1F093}" srcOrd="0" destOrd="0" presId="urn:microsoft.com/office/officeart/2005/8/layout/chevron2"/>
    <dgm:cxn modelId="{07455FCA-AC2F-469E-8F5C-CBB322D20874}" srcId="{B3BAED55-7283-4761-9AB1-2D6A300E7F0D}" destId="{14A3C033-309E-46A8-AD0B-6885BD32DF25}" srcOrd="0" destOrd="0" parTransId="{F60938B5-1E68-4C99-BFB8-073FE2AF8090}" sibTransId="{B7F40D97-84AD-40C5-8E5A-B1F0DC767ACB}"/>
    <dgm:cxn modelId="{C2394CCD-79E4-4891-97DB-91D807CF9F26}" srcId="{B3BAED55-7283-4761-9AB1-2D6A300E7F0D}" destId="{3E5097D1-5A44-4DFC-8F03-B901CCD59A7A}" srcOrd="2" destOrd="0" parTransId="{E2A095CF-81B7-45DD-A215-221CF4CD7229}" sibTransId="{787B2A9B-525E-4311-9DD3-92554D915C78}"/>
    <dgm:cxn modelId="{6CEB75EF-25D3-4B74-A6AE-A7FA64083861}" srcId="{5EF5FF15-D5B5-4AC8-9B6E-B920BC40C4EC}" destId="{6BED2CFB-1586-485A-B048-CE199C92C275}" srcOrd="0" destOrd="0" parTransId="{50E72799-9DE6-43AF-A7C3-CD7EB30B3361}" sibTransId="{7E631C89-0C8D-4755-B3B2-AC456859D344}"/>
    <dgm:cxn modelId="{01F0CDF1-0C22-4FC9-BDF9-8420928DB022}" type="presParOf" srcId="{F941F395-DB44-435A-9C58-2495E00FE6B0}" destId="{A21A1601-47BF-4E30-8C86-4CF411CBA3B5}" srcOrd="0" destOrd="0" presId="urn:microsoft.com/office/officeart/2005/8/layout/chevron2"/>
    <dgm:cxn modelId="{2039B2CB-AD02-4E33-BE6B-0608A63CBC1F}" type="presParOf" srcId="{A21A1601-47BF-4E30-8C86-4CF411CBA3B5}" destId="{A171D6E4-199B-4339-AAD6-DB1D94B1F093}" srcOrd="0" destOrd="0" presId="urn:microsoft.com/office/officeart/2005/8/layout/chevron2"/>
    <dgm:cxn modelId="{E9B6F3EA-7958-4BE1-B07D-F79B4E292080}" type="presParOf" srcId="{A21A1601-47BF-4E30-8C86-4CF411CBA3B5}" destId="{DB5C4CF5-CF8C-4E96-B2C8-816C7816CEB6}" srcOrd="1" destOrd="0" presId="urn:microsoft.com/office/officeart/2005/8/layout/chevron2"/>
    <dgm:cxn modelId="{3640E429-2CBA-45BF-8A4B-3325B0CDC271}" type="presParOf" srcId="{F941F395-DB44-435A-9C58-2495E00FE6B0}" destId="{6AF210BA-19CC-4E15-B2F7-85A04B97878A}" srcOrd="1" destOrd="0" presId="urn:microsoft.com/office/officeart/2005/8/layout/chevron2"/>
    <dgm:cxn modelId="{8CB30444-E270-4AC2-BB90-F19D051D31F7}" type="presParOf" srcId="{F941F395-DB44-435A-9C58-2495E00FE6B0}" destId="{187B2B2A-956C-4B0A-9E66-FF643A86A982}" srcOrd="2" destOrd="0" presId="urn:microsoft.com/office/officeart/2005/8/layout/chevron2"/>
    <dgm:cxn modelId="{A8463CB7-82CA-4D82-8AAA-29E22622A21A}" type="presParOf" srcId="{187B2B2A-956C-4B0A-9E66-FF643A86A982}" destId="{344E52C8-1057-43E4-9C30-E1B4C893BF6E}" srcOrd="0" destOrd="0" presId="urn:microsoft.com/office/officeart/2005/8/layout/chevron2"/>
    <dgm:cxn modelId="{F7B3E8CF-76E1-4CE2-A0EE-8597B97B2B6A}" type="presParOf" srcId="{187B2B2A-956C-4B0A-9E66-FF643A86A982}" destId="{36B664A2-66E5-4101-81E2-715D56CC6CB5}" srcOrd="1" destOrd="0" presId="urn:microsoft.com/office/officeart/2005/8/layout/chevron2"/>
    <dgm:cxn modelId="{393C2DCB-42F1-4D02-823B-6C4800350DAB}" type="presParOf" srcId="{F941F395-DB44-435A-9C58-2495E00FE6B0}" destId="{FB190FFE-DA81-40E3-8401-77C842BC0426}" srcOrd="3" destOrd="0" presId="urn:microsoft.com/office/officeart/2005/8/layout/chevron2"/>
    <dgm:cxn modelId="{008EC047-4350-4CA8-A94C-D3412D1C29E8}" type="presParOf" srcId="{F941F395-DB44-435A-9C58-2495E00FE6B0}" destId="{300F969A-5A31-4863-929B-A396D2516AC7}" srcOrd="4" destOrd="0" presId="urn:microsoft.com/office/officeart/2005/8/layout/chevron2"/>
    <dgm:cxn modelId="{F96794CB-E950-421B-9681-6DAF2E1FB16A}" type="presParOf" srcId="{300F969A-5A31-4863-929B-A396D2516AC7}" destId="{592E2399-A739-4BE0-ADC5-0D37BC78046D}" srcOrd="0" destOrd="0" presId="urn:microsoft.com/office/officeart/2005/8/layout/chevron2"/>
    <dgm:cxn modelId="{8694F466-EFE4-487D-88C8-9436B810AB8A}" type="presParOf" srcId="{300F969A-5A31-4863-929B-A396D2516AC7}" destId="{73F1AC6C-68F2-4681-AA05-988853AAE5D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F1D5DC-D661-4014-8969-E2DD5D01D711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3780FB-0C6F-4857-8421-45D4A108B676}">
      <dgm:prSet phldrT="[Text]" custT="1"/>
      <dgm:spPr/>
      <dgm:t>
        <a:bodyPr/>
        <a:lstStyle/>
        <a:p>
          <a:r>
            <a:rPr lang="en-US" sz="2000" dirty="0">
              <a:latin typeface="Raleway" pitchFamily="2" charset="0"/>
            </a:rPr>
            <a:t>Stocker les candidatures</a:t>
          </a:r>
        </a:p>
      </dgm:t>
    </dgm:pt>
    <dgm:pt modelId="{C52CBD1C-7765-4B64-8899-34ECDDC13346}" type="parTrans" cxnId="{083FF4EC-0A8C-4389-B02B-FF3EF53B24B2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CD01D8E-44CB-4A53-8E40-8E206E9E3C91}" type="sibTrans" cxnId="{083FF4EC-0A8C-4389-B02B-FF3EF53B24B2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4E17C77-385B-46A8-A525-651F3F66C70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 err="1">
              <a:latin typeface="Raleway" pitchFamily="2" charset="0"/>
            </a:rPr>
            <a:t>Priorité</a:t>
          </a:r>
          <a:r>
            <a:rPr lang="en-US" sz="1800" dirty="0">
              <a:latin typeface="Raleway" pitchFamily="2" charset="0"/>
            </a:rPr>
            <a:t> haute</a:t>
          </a:r>
        </a:p>
      </dgm:t>
    </dgm:pt>
    <dgm:pt modelId="{D46D2AD3-C59C-43AE-9867-01417DF69041}" type="parTrans" cxnId="{15F59C2A-12F0-4BC9-A4EC-54494586AE3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46AFEBBF-784A-4838-B138-CB28BCFE18F7}" type="sibTrans" cxnId="{15F59C2A-12F0-4BC9-A4EC-54494586AE3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A34E45E4-2693-4D93-BEB7-9DC8E93565B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>
              <a:latin typeface="Raleway" pitchFamily="2" charset="0"/>
            </a:rPr>
            <a:t>La validation</a:t>
          </a:r>
        </a:p>
      </dgm:t>
    </dgm:pt>
    <dgm:pt modelId="{47DA7C38-C860-4DC5-91FA-DE51B5401AA5}" type="parTrans" cxnId="{F9814908-1DC6-4FDF-AB9B-F7077BB1A0D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C3866F47-A276-460F-9271-B13B8AD43FAE}" type="sibTrans" cxnId="{F9814908-1DC6-4FDF-AB9B-F7077BB1A0D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1DD811C2-2946-4914-B09F-77A5B0B5920D}">
      <dgm:prSet phldrT="[Text]" custT="1"/>
      <dgm:spPr/>
      <dgm:t>
        <a:bodyPr/>
        <a:lstStyle/>
        <a:p>
          <a:r>
            <a:rPr lang="en-US" sz="2000" dirty="0">
              <a:latin typeface="Raleway" pitchFamily="2" charset="0"/>
            </a:rPr>
            <a:t>Classer les </a:t>
          </a:r>
          <a:r>
            <a:rPr lang="en-US" sz="2000" dirty="0" err="1">
              <a:latin typeface="Raleway" pitchFamily="2" charset="0"/>
            </a:rPr>
            <a:t>candidats</a:t>
          </a:r>
          <a:endParaRPr lang="en-US" sz="2000" dirty="0">
            <a:latin typeface="Raleway" pitchFamily="2" charset="0"/>
          </a:endParaRPr>
        </a:p>
      </dgm:t>
    </dgm:pt>
    <dgm:pt modelId="{7353D4E8-20FF-4CC9-8BCE-971EBDC82F2A}" type="parTrans" cxnId="{386ED08F-2440-4159-BFAC-3CC790C9071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735D6DF6-0BA9-4CC7-AD39-CFA5A1EB5332}" type="sibTrans" cxnId="{386ED08F-2440-4159-BFAC-3CC790C90719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3AD2803F-FAF4-4785-9F51-5A70A97B0F7D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 err="1">
              <a:latin typeface="Raleway" pitchFamily="2" charset="0"/>
            </a:rPr>
            <a:t>Priorité</a:t>
          </a:r>
          <a:r>
            <a:rPr lang="en-US" sz="1800" dirty="0">
              <a:latin typeface="Raleway" pitchFamily="2" charset="0"/>
            </a:rPr>
            <a:t> haute</a:t>
          </a:r>
        </a:p>
      </dgm:t>
    </dgm:pt>
    <dgm:pt modelId="{809A9B79-4EFB-43DC-9135-014E82E1BF4B}" type="parTrans" cxnId="{1EA0C0A6-7671-439F-84EF-CC1CC840401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A3BCEC42-F1F7-4B61-B711-039532F39353}" type="sibTrans" cxnId="{1EA0C0A6-7671-439F-84EF-CC1CC840401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9BA1A9E4-0A5B-464F-B3E8-AC2BEB72D95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 err="1">
              <a:latin typeface="Raleway" pitchFamily="2" charset="0"/>
            </a:rPr>
            <a:t>L’algorithme</a:t>
          </a:r>
          <a:r>
            <a:rPr lang="en-US" sz="1800" b="1" dirty="0">
              <a:latin typeface="Raleway" pitchFamily="2" charset="0"/>
            </a:rPr>
            <a:t> de classification</a:t>
          </a:r>
        </a:p>
      </dgm:t>
    </dgm:pt>
    <dgm:pt modelId="{9F9494BE-AE5C-4ADC-8E8F-33AE11DF1D0C}" type="parTrans" cxnId="{E9253572-B416-428A-BAC1-E4AA4B9142E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51487ACC-1E34-4F74-B6A1-2D3DD5FC5CC1}" type="sibTrans" cxnId="{E9253572-B416-428A-BAC1-E4AA4B9142E0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6704CCC6-7BDD-4D7B-9B76-B487BD520CF3}">
      <dgm:prSet phldrT="[Text]" custT="1"/>
      <dgm:spPr/>
      <dgm:t>
        <a:bodyPr/>
        <a:lstStyle/>
        <a:p>
          <a:r>
            <a:rPr lang="en-US" sz="2000" dirty="0">
              <a:latin typeface="Raleway" pitchFamily="2" charset="0"/>
            </a:rPr>
            <a:t>Administration des candidatures</a:t>
          </a:r>
        </a:p>
      </dgm:t>
    </dgm:pt>
    <dgm:pt modelId="{C6EEC0D4-0EB6-4FE5-AC36-E169386D0337}" type="parTrans" cxnId="{C4161C3C-2A23-49EA-8F07-C2AFC45CF15F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6863D608-1E7D-48D1-A813-879F08F15780}" type="sibTrans" cxnId="{C4161C3C-2A23-49EA-8F07-C2AFC45CF15F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3C69D88E-F518-4FCE-9C37-B9AC3B6296FC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 err="1">
              <a:latin typeface="Raleway" pitchFamily="2" charset="0"/>
            </a:rPr>
            <a:t>Priorité</a:t>
          </a:r>
          <a:r>
            <a:rPr lang="en-US" sz="1800" dirty="0">
              <a:latin typeface="Raleway" pitchFamily="2" charset="0"/>
            </a:rPr>
            <a:t> haute</a:t>
          </a:r>
        </a:p>
      </dgm:t>
    </dgm:pt>
    <dgm:pt modelId="{AFC26678-7559-4DF7-BBD8-0A64CB0CD50F}" type="parTrans" cxnId="{13589D6C-9053-4A5E-8836-A93AC816DA8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5E4A82B9-32C2-4CBE-8238-B071EE34CB1A}" type="sibTrans" cxnId="{13589D6C-9053-4A5E-8836-A93AC816DA83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B479E88E-F46F-4614-993C-644D2413023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dirty="0">
              <a:latin typeface="Raleway" pitchFamily="2" charset="0"/>
            </a:rPr>
            <a:t>-</a:t>
          </a:r>
        </a:p>
      </dgm:t>
    </dgm:pt>
    <dgm:pt modelId="{E873C8FE-FF07-4A60-B56D-588DC8A078CF}" type="parTrans" cxnId="{F339F39F-9C08-47CF-B8C5-2B59E2078C5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FBDB8E9E-5936-417F-AD86-028DC6E230C7}" type="sibTrans" cxnId="{F339F39F-9C08-47CF-B8C5-2B59E2078C56}">
      <dgm:prSet/>
      <dgm:spPr/>
      <dgm:t>
        <a:bodyPr/>
        <a:lstStyle/>
        <a:p>
          <a:endParaRPr lang="en-US">
            <a:latin typeface="Raleway" pitchFamily="2" charset="0"/>
          </a:endParaRPr>
        </a:p>
      </dgm:t>
    </dgm:pt>
    <dgm:pt modelId="{D43A253F-665F-429C-AC73-230667021F56}" type="pres">
      <dgm:prSet presAssocID="{0CF1D5DC-D661-4014-8969-E2DD5D01D711}" presName="Name0" presStyleCnt="0">
        <dgm:presLayoutVars>
          <dgm:dir/>
          <dgm:animLvl val="lvl"/>
          <dgm:resizeHandles val="exact"/>
        </dgm:presLayoutVars>
      </dgm:prSet>
      <dgm:spPr/>
    </dgm:pt>
    <dgm:pt modelId="{13E19EF6-821B-4F81-8D9D-10FADF61F8E5}" type="pres">
      <dgm:prSet presAssocID="{B33780FB-0C6F-4857-8421-45D4A108B676}" presName="composite" presStyleCnt="0"/>
      <dgm:spPr/>
    </dgm:pt>
    <dgm:pt modelId="{832A594E-AEBF-4EFD-984D-873ABF9D0E84}" type="pres">
      <dgm:prSet presAssocID="{B33780FB-0C6F-4857-8421-45D4A108B67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E9606F3-6D0F-4CB9-B374-F9385C3AF267}" type="pres">
      <dgm:prSet presAssocID="{B33780FB-0C6F-4857-8421-45D4A108B676}" presName="desTx" presStyleLbl="alignAccFollowNode1" presStyleIdx="0" presStyleCnt="3" custScaleY="82758">
        <dgm:presLayoutVars>
          <dgm:bulletEnabled val="1"/>
        </dgm:presLayoutVars>
      </dgm:prSet>
      <dgm:spPr/>
    </dgm:pt>
    <dgm:pt modelId="{23B1C42B-6563-4F6D-8C2A-05997BB53A15}" type="pres">
      <dgm:prSet presAssocID="{FCD01D8E-44CB-4A53-8E40-8E206E9E3C91}" presName="space" presStyleCnt="0"/>
      <dgm:spPr/>
    </dgm:pt>
    <dgm:pt modelId="{A8B7945B-C242-45A0-BF0A-C1C06CB4F060}" type="pres">
      <dgm:prSet presAssocID="{1DD811C2-2946-4914-B09F-77A5B0B5920D}" presName="composite" presStyleCnt="0"/>
      <dgm:spPr/>
    </dgm:pt>
    <dgm:pt modelId="{EDECC6B2-D0B5-4BCF-9BFA-C471AE20A466}" type="pres">
      <dgm:prSet presAssocID="{1DD811C2-2946-4914-B09F-77A5B0B592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2518298-8FF8-4E35-94AA-FCE2B867D1E7}" type="pres">
      <dgm:prSet presAssocID="{1DD811C2-2946-4914-B09F-77A5B0B5920D}" presName="desTx" presStyleLbl="alignAccFollowNode1" presStyleIdx="1" presStyleCnt="3" custScaleY="82758">
        <dgm:presLayoutVars>
          <dgm:bulletEnabled val="1"/>
        </dgm:presLayoutVars>
      </dgm:prSet>
      <dgm:spPr/>
    </dgm:pt>
    <dgm:pt modelId="{2D97AB6F-FDA7-437B-92FF-E74CA6809B53}" type="pres">
      <dgm:prSet presAssocID="{735D6DF6-0BA9-4CC7-AD39-CFA5A1EB5332}" presName="space" presStyleCnt="0"/>
      <dgm:spPr/>
    </dgm:pt>
    <dgm:pt modelId="{09F638D1-4AD5-4779-8448-D16D4419A336}" type="pres">
      <dgm:prSet presAssocID="{6704CCC6-7BDD-4D7B-9B76-B487BD520CF3}" presName="composite" presStyleCnt="0"/>
      <dgm:spPr/>
    </dgm:pt>
    <dgm:pt modelId="{0EC475CB-1D3D-4E40-842F-5FA1627A5445}" type="pres">
      <dgm:prSet presAssocID="{6704CCC6-7BDD-4D7B-9B76-B487BD520CF3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03599B2-76B2-4D43-B0A1-FC1AA6D15395}" type="pres">
      <dgm:prSet presAssocID="{6704CCC6-7BDD-4D7B-9B76-B487BD520CF3}" presName="desTx" presStyleLbl="alignAccFollowNode1" presStyleIdx="2" presStyleCnt="3" custScaleY="82758">
        <dgm:presLayoutVars>
          <dgm:bulletEnabled val="1"/>
        </dgm:presLayoutVars>
      </dgm:prSet>
      <dgm:spPr/>
    </dgm:pt>
  </dgm:ptLst>
  <dgm:cxnLst>
    <dgm:cxn modelId="{F9814908-1DC6-4FDF-AB9B-F7077BB1A0D9}" srcId="{B33780FB-0C6F-4857-8421-45D4A108B676}" destId="{A34E45E4-2693-4D93-BEB7-9DC8E93565B6}" srcOrd="1" destOrd="0" parTransId="{47DA7C38-C860-4DC5-91FA-DE51B5401AA5}" sibTransId="{C3866F47-A276-460F-9271-B13B8AD43FAE}"/>
    <dgm:cxn modelId="{83B69113-693A-4E81-8311-4F4E73416517}" type="presOf" srcId="{9BA1A9E4-0A5B-464F-B3E8-AC2BEB72D958}" destId="{42518298-8FF8-4E35-94AA-FCE2B867D1E7}" srcOrd="0" destOrd="1" presId="urn:microsoft.com/office/officeart/2005/8/layout/hList1"/>
    <dgm:cxn modelId="{79BE3B16-C471-4BF8-A788-3E5360A3351C}" type="presOf" srcId="{0CF1D5DC-D661-4014-8969-E2DD5D01D711}" destId="{D43A253F-665F-429C-AC73-230667021F56}" srcOrd="0" destOrd="0" presId="urn:microsoft.com/office/officeart/2005/8/layout/hList1"/>
    <dgm:cxn modelId="{15F59C2A-12F0-4BC9-A4EC-54494586AE30}" srcId="{B33780FB-0C6F-4857-8421-45D4A108B676}" destId="{F4E17C77-385B-46A8-A525-651F3F66C703}" srcOrd="0" destOrd="0" parTransId="{D46D2AD3-C59C-43AE-9867-01417DF69041}" sibTransId="{46AFEBBF-784A-4838-B138-CB28BCFE18F7}"/>
    <dgm:cxn modelId="{5187122C-2941-47D8-AF34-FDA6D44D84B8}" type="presOf" srcId="{B479E88E-F46F-4614-993C-644D24130235}" destId="{C03599B2-76B2-4D43-B0A1-FC1AA6D15395}" srcOrd="0" destOrd="1" presId="urn:microsoft.com/office/officeart/2005/8/layout/hList1"/>
    <dgm:cxn modelId="{C4161C3C-2A23-49EA-8F07-C2AFC45CF15F}" srcId="{0CF1D5DC-D661-4014-8969-E2DD5D01D711}" destId="{6704CCC6-7BDD-4D7B-9B76-B487BD520CF3}" srcOrd="2" destOrd="0" parTransId="{C6EEC0D4-0EB6-4FE5-AC36-E169386D0337}" sibTransId="{6863D608-1E7D-48D1-A813-879F08F15780}"/>
    <dgm:cxn modelId="{0C532744-7949-4B67-B6C4-B1EF76686DC9}" type="presOf" srcId="{A34E45E4-2693-4D93-BEB7-9DC8E93565B6}" destId="{8E9606F3-6D0F-4CB9-B374-F9385C3AF267}" srcOrd="0" destOrd="1" presId="urn:microsoft.com/office/officeart/2005/8/layout/hList1"/>
    <dgm:cxn modelId="{E54A9E67-21CD-4955-97FF-B6DC62FA5CEF}" type="presOf" srcId="{F4E17C77-385B-46A8-A525-651F3F66C703}" destId="{8E9606F3-6D0F-4CB9-B374-F9385C3AF267}" srcOrd="0" destOrd="0" presId="urn:microsoft.com/office/officeart/2005/8/layout/hList1"/>
    <dgm:cxn modelId="{13589D6C-9053-4A5E-8836-A93AC816DA83}" srcId="{6704CCC6-7BDD-4D7B-9B76-B487BD520CF3}" destId="{3C69D88E-F518-4FCE-9C37-B9AC3B6296FC}" srcOrd="0" destOrd="0" parTransId="{AFC26678-7559-4DF7-BBD8-0A64CB0CD50F}" sibTransId="{5E4A82B9-32C2-4CBE-8238-B071EE34CB1A}"/>
    <dgm:cxn modelId="{D6A70B70-3E6E-4261-A5EF-48DDCB521A1D}" type="presOf" srcId="{B33780FB-0C6F-4857-8421-45D4A108B676}" destId="{832A594E-AEBF-4EFD-984D-873ABF9D0E84}" srcOrd="0" destOrd="0" presId="urn:microsoft.com/office/officeart/2005/8/layout/hList1"/>
    <dgm:cxn modelId="{E9253572-B416-428A-BAC1-E4AA4B9142E0}" srcId="{1DD811C2-2946-4914-B09F-77A5B0B5920D}" destId="{9BA1A9E4-0A5B-464F-B3E8-AC2BEB72D958}" srcOrd="1" destOrd="0" parTransId="{9F9494BE-AE5C-4ADC-8E8F-33AE11DF1D0C}" sibTransId="{51487ACC-1E34-4F74-B6A1-2D3DD5FC5CC1}"/>
    <dgm:cxn modelId="{386ED08F-2440-4159-BFAC-3CC790C90719}" srcId="{0CF1D5DC-D661-4014-8969-E2DD5D01D711}" destId="{1DD811C2-2946-4914-B09F-77A5B0B5920D}" srcOrd="1" destOrd="0" parTransId="{7353D4E8-20FF-4CC9-8BCE-971EBDC82F2A}" sibTransId="{735D6DF6-0BA9-4CC7-AD39-CFA5A1EB5332}"/>
    <dgm:cxn modelId="{4050C499-11DC-4DCF-82D8-DDF4732D5E20}" type="presOf" srcId="{6704CCC6-7BDD-4D7B-9B76-B487BD520CF3}" destId="{0EC475CB-1D3D-4E40-842F-5FA1627A5445}" srcOrd="0" destOrd="0" presId="urn:microsoft.com/office/officeart/2005/8/layout/hList1"/>
    <dgm:cxn modelId="{6060829B-5532-4400-9782-95194101987C}" type="presOf" srcId="{3C69D88E-F518-4FCE-9C37-B9AC3B6296FC}" destId="{C03599B2-76B2-4D43-B0A1-FC1AA6D15395}" srcOrd="0" destOrd="0" presId="urn:microsoft.com/office/officeart/2005/8/layout/hList1"/>
    <dgm:cxn modelId="{F339F39F-9C08-47CF-B8C5-2B59E2078C56}" srcId="{6704CCC6-7BDD-4D7B-9B76-B487BD520CF3}" destId="{B479E88E-F46F-4614-993C-644D24130235}" srcOrd="1" destOrd="0" parTransId="{E873C8FE-FF07-4A60-B56D-588DC8A078CF}" sibTransId="{FBDB8E9E-5936-417F-AD86-028DC6E230C7}"/>
    <dgm:cxn modelId="{1EA0C0A6-7671-439F-84EF-CC1CC8404013}" srcId="{1DD811C2-2946-4914-B09F-77A5B0B5920D}" destId="{3AD2803F-FAF4-4785-9F51-5A70A97B0F7D}" srcOrd="0" destOrd="0" parTransId="{809A9B79-4EFB-43DC-9135-014E82E1BF4B}" sibTransId="{A3BCEC42-F1F7-4B61-B711-039532F39353}"/>
    <dgm:cxn modelId="{E52D9BAA-AA9B-4C4A-AD2C-E3C40CE421E9}" type="presOf" srcId="{3AD2803F-FAF4-4785-9F51-5A70A97B0F7D}" destId="{42518298-8FF8-4E35-94AA-FCE2B867D1E7}" srcOrd="0" destOrd="0" presId="urn:microsoft.com/office/officeart/2005/8/layout/hList1"/>
    <dgm:cxn modelId="{083FF4EC-0A8C-4389-B02B-FF3EF53B24B2}" srcId="{0CF1D5DC-D661-4014-8969-E2DD5D01D711}" destId="{B33780FB-0C6F-4857-8421-45D4A108B676}" srcOrd="0" destOrd="0" parTransId="{C52CBD1C-7765-4B64-8899-34ECDDC13346}" sibTransId="{FCD01D8E-44CB-4A53-8E40-8E206E9E3C91}"/>
    <dgm:cxn modelId="{C7428BFC-EB6A-4156-8E3F-E09779A8B582}" type="presOf" srcId="{1DD811C2-2946-4914-B09F-77A5B0B5920D}" destId="{EDECC6B2-D0B5-4BCF-9BFA-C471AE20A466}" srcOrd="0" destOrd="0" presId="urn:microsoft.com/office/officeart/2005/8/layout/hList1"/>
    <dgm:cxn modelId="{721B259B-CAD8-4141-BBC1-4C1B72E61E38}" type="presParOf" srcId="{D43A253F-665F-429C-AC73-230667021F56}" destId="{13E19EF6-821B-4F81-8D9D-10FADF61F8E5}" srcOrd="0" destOrd="0" presId="urn:microsoft.com/office/officeart/2005/8/layout/hList1"/>
    <dgm:cxn modelId="{1B1C78BD-EF93-4AF9-B814-FCC98496B639}" type="presParOf" srcId="{13E19EF6-821B-4F81-8D9D-10FADF61F8E5}" destId="{832A594E-AEBF-4EFD-984D-873ABF9D0E84}" srcOrd="0" destOrd="0" presId="urn:microsoft.com/office/officeart/2005/8/layout/hList1"/>
    <dgm:cxn modelId="{AC377037-90F0-4AD7-953C-8860A1F3C97E}" type="presParOf" srcId="{13E19EF6-821B-4F81-8D9D-10FADF61F8E5}" destId="{8E9606F3-6D0F-4CB9-B374-F9385C3AF267}" srcOrd="1" destOrd="0" presId="urn:microsoft.com/office/officeart/2005/8/layout/hList1"/>
    <dgm:cxn modelId="{9ACF8A0C-20F4-4F53-924C-BC597330EC35}" type="presParOf" srcId="{D43A253F-665F-429C-AC73-230667021F56}" destId="{23B1C42B-6563-4F6D-8C2A-05997BB53A15}" srcOrd="1" destOrd="0" presId="urn:microsoft.com/office/officeart/2005/8/layout/hList1"/>
    <dgm:cxn modelId="{5CC4811F-6F2D-43B4-AB3A-D3289001336B}" type="presParOf" srcId="{D43A253F-665F-429C-AC73-230667021F56}" destId="{A8B7945B-C242-45A0-BF0A-C1C06CB4F060}" srcOrd="2" destOrd="0" presId="urn:microsoft.com/office/officeart/2005/8/layout/hList1"/>
    <dgm:cxn modelId="{DB30CDED-E387-4F78-999A-77EA61306A68}" type="presParOf" srcId="{A8B7945B-C242-45A0-BF0A-C1C06CB4F060}" destId="{EDECC6B2-D0B5-4BCF-9BFA-C471AE20A466}" srcOrd="0" destOrd="0" presId="urn:microsoft.com/office/officeart/2005/8/layout/hList1"/>
    <dgm:cxn modelId="{777BF057-1FD7-4D52-80E3-4B19D382BC61}" type="presParOf" srcId="{A8B7945B-C242-45A0-BF0A-C1C06CB4F060}" destId="{42518298-8FF8-4E35-94AA-FCE2B867D1E7}" srcOrd="1" destOrd="0" presId="urn:microsoft.com/office/officeart/2005/8/layout/hList1"/>
    <dgm:cxn modelId="{9858C892-DC7C-490A-A127-9CC8CECFFE1A}" type="presParOf" srcId="{D43A253F-665F-429C-AC73-230667021F56}" destId="{2D97AB6F-FDA7-437B-92FF-E74CA6809B53}" srcOrd="3" destOrd="0" presId="urn:microsoft.com/office/officeart/2005/8/layout/hList1"/>
    <dgm:cxn modelId="{AAD5C38F-FE11-44AD-A6CE-3F42FB839817}" type="presParOf" srcId="{D43A253F-665F-429C-AC73-230667021F56}" destId="{09F638D1-4AD5-4779-8448-D16D4419A336}" srcOrd="4" destOrd="0" presId="urn:microsoft.com/office/officeart/2005/8/layout/hList1"/>
    <dgm:cxn modelId="{2D04DC36-1657-41B3-A373-A214B67524E3}" type="presParOf" srcId="{09F638D1-4AD5-4779-8448-D16D4419A336}" destId="{0EC475CB-1D3D-4E40-842F-5FA1627A5445}" srcOrd="0" destOrd="0" presId="urn:microsoft.com/office/officeart/2005/8/layout/hList1"/>
    <dgm:cxn modelId="{876B71BC-05D3-422C-885F-26435050820D}" type="presParOf" srcId="{09F638D1-4AD5-4779-8448-D16D4419A336}" destId="{C03599B2-76B2-4D43-B0A1-FC1AA6D153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1D6E4-199B-4339-AAD6-DB1D94B1F093}">
      <dsp:nvSpPr>
        <dsp:cNvPr id="0" name=""/>
        <dsp:cNvSpPr/>
      </dsp:nvSpPr>
      <dsp:spPr>
        <a:xfrm rot="5400000">
          <a:off x="-241849" y="242536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1</a:t>
          </a:r>
        </a:p>
      </dsp:txBody>
      <dsp:txXfrm rot="-5400000">
        <a:off x="1" y="565002"/>
        <a:ext cx="1128632" cy="483700"/>
      </dsp:txXfrm>
    </dsp:sp>
    <dsp:sp modelId="{DB5C4CF5-CF8C-4E96-B2C8-816C7816CEB6}">
      <dsp:nvSpPr>
        <dsp:cNvPr id="0" name=""/>
        <dsp:cNvSpPr/>
      </dsp:nvSpPr>
      <dsp:spPr>
        <a:xfrm rot="5400000">
          <a:off x="4482573" y="-3353254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Raleway" pitchFamily="2" charset="0"/>
            </a:rPr>
            <a:t>Inscription sur la </a:t>
          </a:r>
          <a:r>
            <a:rPr lang="en-US" sz="2000" b="0" kern="1200" dirty="0" err="1">
              <a:latin typeface="Raleway" pitchFamily="2" charset="0"/>
            </a:rPr>
            <a:t>platforme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Massar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ou</a:t>
          </a:r>
          <a:r>
            <a:rPr lang="en-US" sz="2000" b="0" kern="1200" dirty="0">
              <a:latin typeface="Raleway" pitchFamily="2" charset="0"/>
            </a:rPr>
            <a:t> e-bts.men.gov.ma</a:t>
          </a:r>
        </a:p>
      </dsp:txBody>
      <dsp:txXfrm rot="-5400000">
        <a:off x="1128632" y="51847"/>
        <a:ext cx="7704737" cy="945695"/>
      </dsp:txXfrm>
    </dsp:sp>
    <dsp:sp modelId="{344E52C8-1057-43E4-9C30-E1B4C893BF6E}">
      <dsp:nvSpPr>
        <dsp:cNvPr id="0" name=""/>
        <dsp:cNvSpPr/>
      </dsp:nvSpPr>
      <dsp:spPr>
        <a:xfrm rot="5400000">
          <a:off x="-241849" y="1660789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2</a:t>
          </a:r>
        </a:p>
      </dsp:txBody>
      <dsp:txXfrm rot="-5400000">
        <a:off x="1" y="1983255"/>
        <a:ext cx="1128632" cy="483700"/>
      </dsp:txXfrm>
    </dsp:sp>
    <dsp:sp modelId="{36B664A2-66E5-4101-81E2-715D56CC6CB5}">
      <dsp:nvSpPr>
        <dsp:cNvPr id="0" name=""/>
        <dsp:cNvSpPr/>
      </dsp:nvSpPr>
      <dsp:spPr>
        <a:xfrm rot="5400000">
          <a:off x="4482573" y="-1935001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Raleway" pitchFamily="2" charset="0"/>
            </a:rPr>
            <a:t>Dépot</a:t>
          </a:r>
          <a:r>
            <a:rPr lang="en-US" sz="2000" b="0" kern="1200" dirty="0">
              <a:latin typeface="Raleway" pitchFamily="2" charset="0"/>
            </a:rPr>
            <a:t> des candidatures aux </a:t>
          </a:r>
          <a:r>
            <a:rPr lang="en-US" sz="2000" b="0" kern="1200" dirty="0" err="1">
              <a:latin typeface="Raleway" pitchFamily="2" charset="0"/>
            </a:rPr>
            <a:t>centres</a:t>
          </a:r>
          <a:r>
            <a:rPr lang="en-US" sz="2000" b="0" kern="1200" dirty="0">
              <a:latin typeface="Raleway" pitchFamily="2" charset="0"/>
            </a:rPr>
            <a:t> BTS, qui </a:t>
          </a:r>
          <a:r>
            <a:rPr lang="en-US" sz="2000" b="0" kern="1200" dirty="0" err="1">
              <a:latin typeface="Raleway" pitchFamily="2" charset="0"/>
            </a:rPr>
            <a:t>seront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classés</a:t>
          </a:r>
          <a:r>
            <a:rPr lang="en-US" sz="2000" b="0" kern="1200" dirty="0">
              <a:latin typeface="Raleway" pitchFamily="2" charset="0"/>
            </a:rPr>
            <a:t> par  </a:t>
          </a:r>
          <a:r>
            <a:rPr lang="en-US" sz="2000" b="0" kern="1200" dirty="0" err="1">
              <a:latin typeface="Raleway" pitchFamily="2" charset="0"/>
            </a:rPr>
            <a:t>ordre</a:t>
          </a:r>
          <a:r>
            <a:rPr lang="en-US" sz="2000" b="0" kern="1200" dirty="0">
              <a:latin typeface="Raleway" pitchFamily="2" charset="0"/>
            </a:rPr>
            <a:t> de </a:t>
          </a:r>
          <a:r>
            <a:rPr lang="en-US" sz="2000" b="0" kern="1200" dirty="0" err="1">
              <a:latin typeface="Raleway" pitchFamily="2" charset="0"/>
            </a:rPr>
            <a:t>mérite</a:t>
          </a:r>
          <a:endParaRPr lang="en-US" sz="2000" b="0" kern="1200" dirty="0">
            <a:latin typeface="Raleway" pitchFamily="2" charset="0"/>
          </a:endParaRPr>
        </a:p>
      </dsp:txBody>
      <dsp:txXfrm rot="-5400000">
        <a:off x="1128632" y="1470100"/>
        <a:ext cx="7704737" cy="945695"/>
      </dsp:txXfrm>
    </dsp:sp>
    <dsp:sp modelId="{592E2399-A739-4BE0-ADC5-0D37BC78046D}">
      <dsp:nvSpPr>
        <dsp:cNvPr id="0" name=""/>
        <dsp:cNvSpPr/>
      </dsp:nvSpPr>
      <dsp:spPr>
        <a:xfrm rot="5400000">
          <a:off x="-241849" y="3079042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3</a:t>
          </a:r>
        </a:p>
      </dsp:txBody>
      <dsp:txXfrm rot="-5400000">
        <a:off x="1" y="3401508"/>
        <a:ext cx="1128632" cy="483700"/>
      </dsp:txXfrm>
    </dsp:sp>
    <dsp:sp modelId="{73F1AC6C-68F2-4681-AA05-988853AAE5DB}">
      <dsp:nvSpPr>
        <dsp:cNvPr id="0" name=""/>
        <dsp:cNvSpPr/>
      </dsp:nvSpPr>
      <dsp:spPr>
        <a:xfrm rot="5400000">
          <a:off x="4482573" y="-516748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Raleway" pitchFamily="2" charset="0"/>
            </a:rPr>
            <a:t>Complément</a:t>
          </a:r>
          <a:r>
            <a:rPr lang="en-US" sz="2000" b="0" kern="1200" dirty="0">
              <a:latin typeface="Raleway" pitchFamily="2" charset="0"/>
            </a:rPr>
            <a:t> de dossier </a:t>
          </a:r>
          <a:r>
            <a:rPr lang="en-US" sz="2000" b="0" kern="1200" dirty="0" err="1">
              <a:latin typeface="Raleway" pitchFamily="2" charset="0"/>
            </a:rPr>
            <a:t>d’inscription</a:t>
          </a:r>
          <a:r>
            <a:rPr lang="en-US" sz="2000" b="0" kern="1200" dirty="0">
              <a:latin typeface="Raleway" pitchFamily="2" charset="0"/>
            </a:rPr>
            <a:t> au </a:t>
          </a:r>
          <a:r>
            <a:rPr lang="en-US" sz="2000" b="0" kern="1200" dirty="0" err="1">
              <a:latin typeface="Raleway" pitchFamily="2" charset="0"/>
            </a:rPr>
            <a:t>centre</a:t>
          </a:r>
          <a:endParaRPr lang="en-US" sz="2000" b="0" kern="1200" dirty="0">
            <a:latin typeface="Raleway" pitchFamily="2" charset="0"/>
          </a:endParaRPr>
        </a:p>
      </dsp:txBody>
      <dsp:txXfrm rot="-5400000">
        <a:off x="1128632" y="2888353"/>
        <a:ext cx="7704737" cy="945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1D6E4-199B-4339-AAD6-DB1D94B1F093}">
      <dsp:nvSpPr>
        <dsp:cNvPr id="0" name=""/>
        <dsp:cNvSpPr/>
      </dsp:nvSpPr>
      <dsp:spPr>
        <a:xfrm rot="5400000">
          <a:off x="-241849" y="242536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1</a:t>
          </a:r>
        </a:p>
      </dsp:txBody>
      <dsp:txXfrm rot="-5400000">
        <a:off x="1" y="565002"/>
        <a:ext cx="1128632" cy="483700"/>
      </dsp:txXfrm>
    </dsp:sp>
    <dsp:sp modelId="{DB5C4CF5-CF8C-4E96-B2C8-816C7816CEB6}">
      <dsp:nvSpPr>
        <dsp:cNvPr id="0" name=""/>
        <dsp:cNvSpPr/>
      </dsp:nvSpPr>
      <dsp:spPr>
        <a:xfrm rot="5400000">
          <a:off x="4482573" y="-3353254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>
              <a:latin typeface="Raleway" pitchFamily="2" charset="0"/>
            </a:rPr>
            <a:t>Inscription sur la </a:t>
          </a:r>
          <a:r>
            <a:rPr lang="en-US" sz="2000" b="0" kern="1200" dirty="0" err="1">
              <a:latin typeface="Raleway" pitchFamily="2" charset="0"/>
            </a:rPr>
            <a:t>platforme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Massar</a:t>
          </a:r>
          <a:r>
            <a:rPr lang="en-US" sz="2000" b="0" kern="1200" dirty="0">
              <a:latin typeface="Raleway" pitchFamily="2" charset="0"/>
            </a:rPr>
            <a:t> </a:t>
          </a:r>
          <a:r>
            <a:rPr lang="en-US" sz="2000" b="0" kern="1200" dirty="0" err="1">
              <a:latin typeface="Raleway" pitchFamily="2" charset="0"/>
            </a:rPr>
            <a:t>ou</a:t>
          </a:r>
          <a:r>
            <a:rPr lang="en-US" sz="2000" b="0" kern="1200" dirty="0">
              <a:latin typeface="Raleway" pitchFamily="2" charset="0"/>
            </a:rPr>
            <a:t> e-bts.men.gov.ma</a:t>
          </a:r>
        </a:p>
      </dsp:txBody>
      <dsp:txXfrm rot="-5400000">
        <a:off x="1128632" y="51847"/>
        <a:ext cx="7704737" cy="945695"/>
      </dsp:txXfrm>
    </dsp:sp>
    <dsp:sp modelId="{344E52C8-1057-43E4-9C30-E1B4C893BF6E}">
      <dsp:nvSpPr>
        <dsp:cNvPr id="0" name=""/>
        <dsp:cNvSpPr/>
      </dsp:nvSpPr>
      <dsp:spPr>
        <a:xfrm rot="5400000">
          <a:off x="-241849" y="1660789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2</a:t>
          </a:r>
        </a:p>
      </dsp:txBody>
      <dsp:txXfrm rot="-5400000">
        <a:off x="1" y="1983255"/>
        <a:ext cx="1128632" cy="483700"/>
      </dsp:txXfrm>
    </dsp:sp>
    <dsp:sp modelId="{36B664A2-66E5-4101-81E2-715D56CC6CB5}">
      <dsp:nvSpPr>
        <dsp:cNvPr id="0" name=""/>
        <dsp:cNvSpPr/>
      </dsp:nvSpPr>
      <dsp:spPr>
        <a:xfrm rot="5400000">
          <a:off x="4482573" y="-1935001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 dirty="0" err="1">
              <a:latin typeface="Raleway" pitchFamily="2" charset="0"/>
            </a:rPr>
            <a:t>Dépot</a:t>
          </a:r>
          <a:r>
            <a:rPr lang="en-US" sz="2000" b="1" kern="1200" dirty="0">
              <a:latin typeface="Raleway" pitchFamily="2" charset="0"/>
            </a:rPr>
            <a:t> des candidatures aux </a:t>
          </a:r>
          <a:r>
            <a:rPr lang="en-US" sz="2000" b="1" kern="1200" dirty="0" err="1">
              <a:latin typeface="Raleway" pitchFamily="2" charset="0"/>
            </a:rPr>
            <a:t>centres</a:t>
          </a:r>
          <a:r>
            <a:rPr lang="en-US" sz="2000" b="1" kern="1200" dirty="0">
              <a:latin typeface="Raleway" pitchFamily="2" charset="0"/>
            </a:rPr>
            <a:t> BTS, qui </a:t>
          </a:r>
          <a:r>
            <a:rPr lang="en-US" sz="2000" b="1" kern="1200" dirty="0" err="1">
              <a:latin typeface="Raleway" pitchFamily="2" charset="0"/>
            </a:rPr>
            <a:t>seront</a:t>
          </a:r>
          <a:r>
            <a:rPr lang="en-US" sz="2000" b="1" kern="1200" dirty="0">
              <a:latin typeface="Raleway" pitchFamily="2" charset="0"/>
            </a:rPr>
            <a:t> </a:t>
          </a:r>
          <a:r>
            <a:rPr lang="en-US" sz="2000" b="1" kern="1200" dirty="0" err="1">
              <a:latin typeface="Raleway" pitchFamily="2" charset="0"/>
            </a:rPr>
            <a:t>classés</a:t>
          </a:r>
          <a:r>
            <a:rPr lang="en-US" sz="2000" b="1" kern="1200" dirty="0">
              <a:latin typeface="Raleway" pitchFamily="2" charset="0"/>
            </a:rPr>
            <a:t> par  </a:t>
          </a:r>
          <a:r>
            <a:rPr lang="en-US" sz="2000" b="1" kern="1200" dirty="0" err="1">
              <a:latin typeface="Raleway" pitchFamily="2" charset="0"/>
            </a:rPr>
            <a:t>ordre</a:t>
          </a:r>
          <a:r>
            <a:rPr lang="en-US" sz="2000" b="1" kern="1200" dirty="0">
              <a:latin typeface="Raleway" pitchFamily="2" charset="0"/>
            </a:rPr>
            <a:t> de </a:t>
          </a:r>
          <a:r>
            <a:rPr lang="en-US" sz="2000" b="1" kern="1200" dirty="0" err="1">
              <a:latin typeface="Raleway" pitchFamily="2" charset="0"/>
            </a:rPr>
            <a:t>mérite</a:t>
          </a:r>
          <a:endParaRPr lang="en-US" sz="2000" b="1" kern="1200" dirty="0">
            <a:latin typeface="Raleway" pitchFamily="2" charset="0"/>
          </a:endParaRPr>
        </a:p>
      </dsp:txBody>
      <dsp:txXfrm rot="-5400000">
        <a:off x="1128632" y="1470100"/>
        <a:ext cx="7704737" cy="945695"/>
      </dsp:txXfrm>
    </dsp:sp>
    <dsp:sp modelId="{592E2399-A739-4BE0-ADC5-0D37BC78046D}">
      <dsp:nvSpPr>
        <dsp:cNvPr id="0" name=""/>
        <dsp:cNvSpPr/>
      </dsp:nvSpPr>
      <dsp:spPr>
        <a:xfrm rot="5400000">
          <a:off x="-241849" y="3079042"/>
          <a:ext cx="1612332" cy="112863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Etape</a:t>
          </a:r>
          <a:r>
            <a:rPr lang="en-US" sz="2800" kern="1200" dirty="0"/>
            <a:t> 3</a:t>
          </a:r>
        </a:p>
      </dsp:txBody>
      <dsp:txXfrm rot="-5400000">
        <a:off x="1" y="3401508"/>
        <a:ext cx="1128632" cy="483700"/>
      </dsp:txXfrm>
    </dsp:sp>
    <dsp:sp modelId="{73F1AC6C-68F2-4681-AA05-988853AAE5DB}">
      <dsp:nvSpPr>
        <dsp:cNvPr id="0" name=""/>
        <dsp:cNvSpPr/>
      </dsp:nvSpPr>
      <dsp:spPr>
        <a:xfrm rot="5400000">
          <a:off x="4482573" y="-516748"/>
          <a:ext cx="1048015" cy="775589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 err="1">
              <a:latin typeface="Raleway" pitchFamily="2" charset="0"/>
            </a:rPr>
            <a:t>Complément</a:t>
          </a:r>
          <a:r>
            <a:rPr lang="en-US" sz="2000" b="0" kern="1200" dirty="0">
              <a:latin typeface="Raleway" pitchFamily="2" charset="0"/>
            </a:rPr>
            <a:t> de dossier </a:t>
          </a:r>
          <a:r>
            <a:rPr lang="en-US" sz="2000" b="0" kern="1200" dirty="0" err="1">
              <a:latin typeface="Raleway" pitchFamily="2" charset="0"/>
            </a:rPr>
            <a:t>d’inscription</a:t>
          </a:r>
          <a:r>
            <a:rPr lang="en-US" sz="2000" b="0" kern="1200" dirty="0">
              <a:latin typeface="Raleway" pitchFamily="2" charset="0"/>
            </a:rPr>
            <a:t> au </a:t>
          </a:r>
          <a:r>
            <a:rPr lang="en-US" sz="2000" b="0" kern="1200" dirty="0" err="1">
              <a:latin typeface="Raleway" pitchFamily="2" charset="0"/>
            </a:rPr>
            <a:t>centre</a:t>
          </a:r>
          <a:endParaRPr lang="en-US" sz="2000" b="0" kern="1200" dirty="0">
            <a:latin typeface="Raleway" pitchFamily="2" charset="0"/>
          </a:endParaRPr>
        </a:p>
      </dsp:txBody>
      <dsp:txXfrm rot="-5400000">
        <a:off x="1128632" y="2888353"/>
        <a:ext cx="7704737" cy="945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A594E-AEBF-4EFD-984D-873ABF9D0E84}">
      <dsp:nvSpPr>
        <dsp:cNvPr id="0" name=""/>
        <dsp:cNvSpPr/>
      </dsp:nvSpPr>
      <dsp:spPr>
        <a:xfrm>
          <a:off x="2934" y="265299"/>
          <a:ext cx="2861309" cy="1144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itchFamily="2" charset="0"/>
            </a:rPr>
            <a:t>Stocker les candidatures</a:t>
          </a:r>
        </a:p>
      </dsp:txBody>
      <dsp:txXfrm>
        <a:off x="2934" y="265299"/>
        <a:ext cx="2861309" cy="1144523"/>
      </dsp:txXfrm>
    </dsp:sp>
    <dsp:sp modelId="{8E9606F3-6D0F-4CB9-B374-F9385C3AF267}">
      <dsp:nvSpPr>
        <dsp:cNvPr id="0" name=""/>
        <dsp:cNvSpPr/>
      </dsp:nvSpPr>
      <dsp:spPr>
        <a:xfrm>
          <a:off x="2934" y="1562823"/>
          <a:ext cx="2861309" cy="146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Raleway" pitchFamily="2" charset="0"/>
            </a:rPr>
            <a:t>Priorité</a:t>
          </a:r>
          <a:r>
            <a:rPr lang="en-US" sz="1800" kern="1200" dirty="0">
              <a:latin typeface="Raleway" pitchFamily="2" charset="0"/>
            </a:rPr>
            <a:t> haute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Raleway" pitchFamily="2" charset="0"/>
            </a:rPr>
            <a:t>La validation</a:t>
          </a:r>
        </a:p>
      </dsp:txBody>
      <dsp:txXfrm>
        <a:off x="2934" y="1562823"/>
        <a:ext cx="2861309" cy="1468737"/>
      </dsp:txXfrm>
    </dsp:sp>
    <dsp:sp modelId="{EDECC6B2-D0B5-4BCF-9BFA-C471AE20A466}">
      <dsp:nvSpPr>
        <dsp:cNvPr id="0" name=""/>
        <dsp:cNvSpPr/>
      </dsp:nvSpPr>
      <dsp:spPr>
        <a:xfrm>
          <a:off x="3264828" y="265299"/>
          <a:ext cx="2861309" cy="1144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itchFamily="2" charset="0"/>
            </a:rPr>
            <a:t>Classer les </a:t>
          </a:r>
          <a:r>
            <a:rPr lang="en-US" sz="2000" kern="1200" dirty="0" err="1">
              <a:latin typeface="Raleway" pitchFamily="2" charset="0"/>
            </a:rPr>
            <a:t>candidats</a:t>
          </a:r>
          <a:endParaRPr lang="en-US" sz="2000" kern="1200" dirty="0">
            <a:latin typeface="Raleway" pitchFamily="2" charset="0"/>
          </a:endParaRPr>
        </a:p>
      </dsp:txBody>
      <dsp:txXfrm>
        <a:off x="3264828" y="265299"/>
        <a:ext cx="2861309" cy="1144523"/>
      </dsp:txXfrm>
    </dsp:sp>
    <dsp:sp modelId="{42518298-8FF8-4E35-94AA-FCE2B867D1E7}">
      <dsp:nvSpPr>
        <dsp:cNvPr id="0" name=""/>
        <dsp:cNvSpPr/>
      </dsp:nvSpPr>
      <dsp:spPr>
        <a:xfrm>
          <a:off x="3264828" y="1562823"/>
          <a:ext cx="2861309" cy="146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Raleway" pitchFamily="2" charset="0"/>
            </a:rPr>
            <a:t>Priorité</a:t>
          </a:r>
          <a:r>
            <a:rPr lang="en-US" sz="1800" kern="1200" dirty="0">
              <a:latin typeface="Raleway" pitchFamily="2" charset="0"/>
            </a:rPr>
            <a:t> haute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 err="1">
              <a:latin typeface="Raleway" pitchFamily="2" charset="0"/>
            </a:rPr>
            <a:t>L’algorithme</a:t>
          </a:r>
          <a:r>
            <a:rPr lang="en-US" sz="1800" b="1" kern="1200" dirty="0">
              <a:latin typeface="Raleway" pitchFamily="2" charset="0"/>
            </a:rPr>
            <a:t> de classification</a:t>
          </a:r>
        </a:p>
      </dsp:txBody>
      <dsp:txXfrm>
        <a:off x="3264828" y="1562823"/>
        <a:ext cx="2861309" cy="1468737"/>
      </dsp:txXfrm>
    </dsp:sp>
    <dsp:sp modelId="{0EC475CB-1D3D-4E40-842F-5FA1627A5445}">
      <dsp:nvSpPr>
        <dsp:cNvPr id="0" name=""/>
        <dsp:cNvSpPr/>
      </dsp:nvSpPr>
      <dsp:spPr>
        <a:xfrm>
          <a:off x="6526721" y="265299"/>
          <a:ext cx="2861309" cy="1144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Raleway" pitchFamily="2" charset="0"/>
            </a:rPr>
            <a:t>Administration des candidatures</a:t>
          </a:r>
        </a:p>
      </dsp:txBody>
      <dsp:txXfrm>
        <a:off x="6526721" y="265299"/>
        <a:ext cx="2861309" cy="1144523"/>
      </dsp:txXfrm>
    </dsp:sp>
    <dsp:sp modelId="{C03599B2-76B2-4D43-B0A1-FC1AA6D15395}">
      <dsp:nvSpPr>
        <dsp:cNvPr id="0" name=""/>
        <dsp:cNvSpPr/>
      </dsp:nvSpPr>
      <dsp:spPr>
        <a:xfrm>
          <a:off x="6526721" y="1562823"/>
          <a:ext cx="2861309" cy="14687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 err="1">
              <a:latin typeface="Raleway" pitchFamily="2" charset="0"/>
            </a:rPr>
            <a:t>Priorité</a:t>
          </a:r>
          <a:r>
            <a:rPr lang="en-US" sz="1800" kern="1200" dirty="0">
              <a:latin typeface="Raleway" pitchFamily="2" charset="0"/>
            </a:rPr>
            <a:t> haute</a:t>
          </a: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Raleway" pitchFamily="2" charset="0"/>
            </a:rPr>
            <a:t>-</a:t>
          </a:r>
        </a:p>
      </dsp:txBody>
      <dsp:txXfrm>
        <a:off x="6526721" y="1562823"/>
        <a:ext cx="2861309" cy="1468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0FF218-7CF7-488E-997B-D89E5EAFA5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52DF4-DCB1-44E5-98CA-C1A7C02DDE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DBD79-0CC5-43C2-BB1C-07FBF8F4B3D8}" type="datetimeFigureOut">
              <a:rPr lang="id-ID" smtClean="0"/>
              <a:t>30/06/2021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7AD489-7C31-436A-8E42-C011C0BAE5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463E5E-B2A9-4BDA-BE57-990E959200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2A2E35-E477-4A2F-A2FE-ED2E717F56AB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088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B43F2-3B43-44FA-8C33-C50ACA16B3DB}" type="datetimeFigureOut">
              <a:rPr lang="id-ID" smtClean="0"/>
              <a:t>30/06/2021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4A8C9B-A1DF-4005-8910-DEEEE66D238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1510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Bonjour,</a:t>
            </a:r>
          </a:p>
          <a:p>
            <a:r>
              <a:rPr lang="en-US" dirty="0"/>
              <a:t>Nous </a:t>
            </a:r>
            <a:r>
              <a:rPr lang="en-US" dirty="0" err="1"/>
              <a:t>avons</a:t>
            </a:r>
            <a:r>
              <a:rPr lang="en-US" dirty="0"/>
              <a:t> </a:t>
            </a:r>
            <a:r>
              <a:rPr lang="en-US" dirty="0" err="1"/>
              <a:t>l’honneur</a:t>
            </a:r>
            <a:r>
              <a:rPr lang="en-US" dirty="0"/>
              <a:t> de </a:t>
            </a:r>
            <a:r>
              <a:rPr lang="en-US" dirty="0" err="1"/>
              <a:t>vous</a:t>
            </a:r>
            <a:r>
              <a:rPr lang="en-US" dirty="0"/>
              <a:t> presenter </a:t>
            </a:r>
            <a:r>
              <a:rPr lang="en-US" dirty="0" err="1"/>
              <a:t>notre</a:t>
            </a:r>
            <a:r>
              <a:rPr lang="en-US" dirty="0"/>
              <a:t> </a:t>
            </a:r>
            <a:r>
              <a:rPr lang="en-US" dirty="0" err="1"/>
              <a:t>projet</a:t>
            </a:r>
            <a:r>
              <a:rPr lang="en-US" dirty="0"/>
              <a:t> de fin </a:t>
            </a:r>
            <a:r>
              <a:rPr lang="en-US" dirty="0" err="1"/>
              <a:t>d’études</a:t>
            </a:r>
            <a:endParaRPr lang="en-US" dirty="0"/>
          </a:p>
          <a:p>
            <a:r>
              <a:rPr lang="en-US" dirty="0"/>
              <a:t>Avant de commencer, nous </a:t>
            </a:r>
            <a:r>
              <a:rPr lang="en-US" dirty="0" err="1"/>
              <a:t>remercions</a:t>
            </a:r>
            <a:r>
              <a:rPr lang="en-US" dirty="0"/>
              <a:t>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Meslahi</a:t>
            </a:r>
            <a:r>
              <a:rPr lang="en-US" dirty="0"/>
              <a:t> pour son </a:t>
            </a:r>
            <a:r>
              <a:rPr lang="en-US" dirty="0" err="1"/>
              <a:t>accompagnement</a:t>
            </a:r>
            <a:r>
              <a:rPr lang="en-US" dirty="0"/>
              <a:t> 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disponibilité</a:t>
            </a:r>
            <a:r>
              <a:rPr lang="en-US" dirty="0"/>
              <a:t> tout au long de la </a:t>
            </a:r>
            <a:r>
              <a:rPr lang="en-US" dirty="0" err="1"/>
              <a:t>période</a:t>
            </a:r>
            <a:r>
              <a:rPr lang="en-US" dirty="0"/>
              <a:t> de </a:t>
            </a:r>
            <a:r>
              <a:rPr lang="en-US" dirty="0" err="1"/>
              <a:t>realisation</a:t>
            </a:r>
            <a:r>
              <a:rPr lang="en-US" dirty="0"/>
              <a:t> du </a:t>
            </a:r>
            <a:r>
              <a:rPr lang="en-US" dirty="0" err="1"/>
              <a:t>projet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0332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481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vous</a:t>
            </a:r>
            <a:r>
              <a:rPr lang="en-US" dirty="0"/>
              <a:t> </a:t>
            </a:r>
            <a:r>
              <a:rPr lang="en-US" dirty="0" err="1"/>
              <a:t>mettre</a:t>
            </a:r>
            <a:r>
              <a:rPr lang="en-US" dirty="0"/>
              <a:t> dans le context du </a:t>
            </a:r>
            <a:r>
              <a:rPr lang="en-US" dirty="0" err="1"/>
              <a:t>projet</a:t>
            </a:r>
            <a:r>
              <a:rPr lang="en-US" dirty="0"/>
              <a:t>, </a:t>
            </a:r>
            <a:r>
              <a:rPr lang="en-US" dirty="0" err="1"/>
              <a:t>notre</a:t>
            </a:r>
            <a:r>
              <a:rPr lang="en-US" dirty="0"/>
              <a:t> mission </a:t>
            </a:r>
            <a:r>
              <a:rPr lang="en-US" dirty="0" err="1"/>
              <a:t>est</a:t>
            </a:r>
            <a:r>
              <a:rPr lang="en-US" dirty="0"/>
              <a:t> de </a:t>
            </a:r>
            <a:r>
              <a:rPr lang="en-US" dirty="0" err="1"/>
              <a:t>réaliser</a:t>
            </a:r>
            <a:r>
              <a:rPr lang="en-US" dirty="0"/>
              <a:t> un site web multi-usage pour la gestion des candidatures au </a:t>
            </a:r>
            <a:r>
              <a:rPr lang="en-US" dirty="0" err="1"/>
              <a:t>centres</a:t>
            </a:r>
            <a:r>
              <a:rPr lang="en-US" dirty="0"/>
              <a:t> du BTS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06557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 grand </a:t>
            </a:r>
            <a:r>
              <a:rPr lang="en-US" dirty="0" err="1"/>
              <a:t>titres</a:t>
            </a:r>
            <a:r>
              <a:rPr lang="en-US" dirty="0"/>
              <a:t> à </a:t>
            </a:r>
            <a:r>
              <a:rPr lang="en-US" dirty="0" err="1"/>
              <a:t>traiter</a:t>
            </a:r>
            <a:r>
              <a:rPr lang="en-US" dirty="0"/>
              <a:t> dans </a:t>
            </a:r>
            <a:r>
              <a:rPr lang="en-US" dirty="0" err="1"/>
              <a:t>cette</a:t>
            </a:r>
            <a:r>
              <a:rPr lang="en-US" dirty="0"/>
              <a:t> presentation </a:t>
            </a:r>
            <a:r>
              <a:rPr lang="en-US" dirty="0" err="1"/>
              <a:t>seront</a:t>
            </a:r>
            <a:r>
              <a:rPr lang="en-US" dirty="0"/>
              <a:t> les </a:t>
            </a:r>
            <a:r>
              <a:rPr lang="en-US" dirty="0" err="1"/>
              <a:t>suivants</a:t>
            </a:r>
            <a:r>
              <a:rPr lang="en-US" dirty="0"/>
              <a:t> :</a:t>
            </a:r>
          </a:p>
          <a:p>
            <a:pPr marL="228600" indent="-228600">
              <a:buAutoNum type="arabicPeriod"/>
            </a:pPr>
            <a:r>
              <a:rPr lang="en-US" dirty="0" err="1"/>
              <a:t>Problématique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Un rappel du cahier des charges</a:t>
            </a:r>
          </a:p>
          <a:p>
            <a:pPr marL="228600" indent="-228600">
              <a:buAutoNum type="arabicPeriod"/>
            </a:pPr>
            <a:r>
              <a:rPr lang="en-US" dirty="0"/>
              <a:t>Une </a:t>
            </a:r>
            <a:r>
              <a:rPr lang="en-US" dirty="0" err="1"/>
              <a:t>vue</a:t>
            </a:r>
            <a:r>
              <a:rPr lang="en-US" dirty="0"/>
              <a:t> </a:t>
            </a:r>
            <a:r>
              <a:rPr lang="en-US" dirty="0" err="1"/>
              <a:t>generale</a:t>
            </a:r>
            <a:r>
              <a:rPr lang="en-US" dirty="0"/>
              <a:t> sur la conception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440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L’inscription</a:t>
            </a:r>
            <a:r>
              <a:rPr lang="en-US" dirty="0"/>
              <a:t> au BTS passe par 3 étapes</a:t>
            </a:r>
          </a:p>
          <a:p>
            <a:pPr marL="228600" indent="-228600">
              <a:buAutoNum type="arabicPeriod"/>
            </a:pPr>
            <a:r>
              <a:rPr lang="en-US" dirty="0"/>
              <a:t>Inscription sur </a:t>
            </a:r>
            <a:r>
              <a:rPr lang="en-US" dirty="0" err="1"/>
              <a:t>massar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Dépot</a:t>
            </a:r>
            <a:r>
              <a:rPr lang="en-US" dirty="0"/>
              <a:t> des candidatures au </a:t>
            </a:r>
            <a:r>
              <a:rPr lang="en-US" dirty="0" err="1"/>
              <a:t>centre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 err="1"/>
              <a:t>Complément</a:t>
            </a:r>
            <a:r>
              <a:rPr lang="en-US" dirty="0"/>
              <a:t> de dossier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00790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Notre </a:t>
            </a:r>
            <a:r>
              <a:rPr lang="en-US" dirty="0" err="1"/>
              <a:t>projet</a:t>
            </a:r>
            <a:r>
              <a:rPr lang="en-US" dirty="0"/>
              <a:t> vise à </a:t>
            </a:r>
            <a:r>
              <a:rPr lang="en-US" dirty="0" err="1"/>
              <a:t>automatiser</a:t>
            </a:r>
            <a:r>
              <a:rPr lang="en-US" dirty="0"/>
              <a:t> la 2ème étape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7472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Pour rappeler </a:t>
            </a:r>
            <a:r>
              <a:rPr lang="en-US" dirty="0" err="1"/>
              <a:t>rapidement</a:t>
            </a:r>
            <a:r>
              <a:rPr lang="en-US" dirty="0"/>
              <a:t> le cahier des charges : </a:t>
            </a:r>
          </a:p>
          <a:p>
            <a:r>
              <a:rPr lang="en-US" dirty="0"/>
              <a:t>Nos objectives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automatiser</a:t>
            </a:r>
            <a:r>
              <a:rPr lang="en-US" dirty="0"/>
              <a:t> le </a:t>
            </a:r>
            <a:r>
              <a:rPr lang="en-US" dirty="0" err="1"/>
              <a:t>classement</a:t>
            </a:r>
            <a:r>
              <a:rPr lang="en-US" dirty="0"/>
              <a:t> et </a:t>
            </a:r>
            <a:r>
              <a:rPr lang="en-US" dirty="0" err="1"/>
              <a:t>créer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interface simple</a:t>
            </a:r>
          </a:p>
          <a:p>
            <a:r>
              <a:rPr lang="en-US" dirty="0"/>
              <a:t>Ce </a:t>
            </a:r>
            <a:r>
              <a:rPr lang="en-US" dirty="0" err="1"/>
              <a:t>projet</a:t>
            </a:r>
            <a:r>
              <a:rPr lang="en-US" dirty="0"/>
              <a:t> </a:t>
            </a:r>
            <a:r>
              <a:rPr lang="en-US" dirty="0" err="1"/>
              <a:t>cible</a:t>
            </a:r>
            <a:r>
              <a:rPr lang="en-US" dirty="0"/>
              <a:t> les futures </a:t>
            </a:r>
            <a:r>
              <a:rPr lang="en-US" dirty="0" err="1"/>
              <a:t>candidats</a:t>
            </a:r>
            <a:r>
              <a:rPr lang="en-US" dirty="0"/>
              <a:t>, les </a:t>
            </a:r>
            <a:r>
              <a:rPr lang="en-US" dirty="0" err="1"/>
              <a:t>étudiant</a:t>
            </a:r>
            <a:r>
              <a:rPr lang="en-US" dirty="0"/>
              <a:t> du BTS et </a:t>
            </a:r>
            <a:r>
              <a:rPr lang="en-US" dirty="0" err="1"/>
              <a:t>l’administration</a:t>
            </a:r>
            <a:endParaRPr lang="en-US" dirty="0"/>
          </a:p>
          <a:p>
            <a:r>
              <a:rPr lang="en-US" dirty="0"/>
              <a:t>Il a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réalisé</a:t>
            </a:r>
            <a:r>
              <a:rPr lang="en-US" dirty="0"/>
              <a:t> pendant 6 </a:t>
            </a:r>
            <a:r>
              <a:rPr lang="en-US" dirty="0" err="1"/>
              <a:t>mois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1918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Notre site </a:t>
            </a:r>
            <a:r>
              <a:rPr lang="en-US" dirty="0" err="1"/>
              <a:t>contient</a:t>
            </a:r>
            <a:r>
              <a:rPr lang="en-US" dirty="0"/>
              <a:t>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fonctions</a:t>
            </a:r>
            <a:r>
              <a:rPr lang="en-US" dirty="0"/>
              <a:t>, </a:t>
            </a:r>
            <a:r>
              <a:rPr lang="en-US" dirty="0" err="1"/>
              <a:t>parmis</a:t>
            </a:r>
            <a:r>
              <a:rPr lang="en-US" dirty="0"/>
              <a:t> les plus </a:t>
            </a:r>
            <a:r>
              <a:rPr lang="en-US" dirty="0" err="1"/>
              <a:t>importantes</a:t>
            </a:r>
            <a:r>
              <a:rPr lang="en-US" dirty="0"/>
              <a:t> :</a:t>
            </a:r>
          </a:p>
          <a:p>
            <a:r>
              <a:rPr lang="en-US" dirty="0"/>
              <a:t>Stocker les candidature, les classer et les </a:t>
            </a:r>
            <a:r>
              <a:rPr lang="en-US" dirty="0" err="1"/>
              <a:t>administrer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587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say, “Focus on the user and all else will follow.” With this in mind, we seek to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experiences that inspire and enlighten our 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62509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4A8C9B-A1DF-4005-8910-DEEEE66D2380}" type="slidenum">
              <a:rPr lang="id-ID" smtClean="0"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326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13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64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F59379-6AAB-492C-9F44-DCDDE3E42C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725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D7E17FD-B15D-4027-B3B9-08B18EA1BF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75138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13A57177-9E81-443C-8620-7A21C7A457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0614" y="0"/>
            <a:ext cx="3751385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919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33407EA8-A03F-442B-9B4F-10C90BF1C4A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5949" y="0"/>
            <a:ext cx="2520001" cy="400878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8556952E-3093-4E99-8ECD-35ABFA7653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11899" y="2849215"/>
            <a:ext cx="2520001" cy="400878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89A5DA59-FAE7-4757-9FA5-EF3E765566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949" y="4352509"/>
            <a:ext cx="2520001" cy="2505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556B143F-9021-4348-B2B4-EBEAE61284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11899" y="1"/>
            <a:ext cx="2520001" cy="25054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7ECC93-0187-4BCD-80EB-2963E4838526}"/>
              </a:ext>
            </a:extLst>
          </p:cNvPr>
          <p:cNvGrpSpPr/>
          <p:nvPr userDrawn="1"/>
        </p:nvGrpSpPr>
        <p:grpSpPr>
          <a:xfrm>
            <a:off x="11065365" y="534144"/>
            <a:ext cx="591232" cy="646331"/>
            <a:chOff x="10652353" y="377371"/>
            <a:chExt cx="973590" cy="106432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924C803-BB78-4074-8585-8CB41BA9FB7A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FEECEF3-3D07-42A3-A5B3-38EADF6A536F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A842E62-DBCB-4BE3-93A3-DF1F1BFFFCB6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67FF156-BA37-43C0-8DF0-3916B57C3A7F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F7844AD-9D3C-4752-838F-D3DE72497136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0EBEA29-5A23-42FD-BCEC-F23B1633ADB8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3EA9A-D225-4264-ACFC-9D84F035EAAD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E4D5B36-7A62-4C94-B238-8684A21784D6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CF7BB62-36E5-4B21-9C7C-D1862F556C93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7FDA504-40FD-4A80-A7FC-D1D2EFD833BF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09E8B9E-962D-409A-AC3D-7AFFE9FA030D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A3BF265-1BAF-4491-A4B5-0236E2F0EAD0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6FEE4DC-F513-45D5-ABE2-239759441CC1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B415F49-374F-485E-9289-941D2BF23229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D6E0D6D-C8D5-4145-B8C7-BDF2CD1A2A0F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9D089CF-F3B6-4516-8654-15023D8D22B1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9751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99174D52-9D71-42F8-80D6-ABD9FCEAAF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4230" y="2"/>
            <a:ext cx="12206230" cy="6857997"/>
          </a:xfrm>
          <a:custGeom>
            <a:avLst/>
            <a:gdLst>
              <a:gd name="connsiteX0" fmla="*/ 0 w 12206230"/>
              <a:gd name="connsiteY0" fmla="*/ 6090832 h 6857997"/>
              <a:gd name="connsiteX1" fmla="*/ 5225337 w 12206230"/>
              <a:gd name="connsiteY1" fmla="*/ 6219738 h 6857997"/>
              <a:gd name="connsiteX2" fmla="*/ 8910255 w 12206230"/>
              <a:gd name="connsiteY2" fmla="*/ 6857997 h 6857997"/>
              <a:gd name="connsiteX3" fmla="*/ 0 w 12206230"/>
              <a:gd name="connsiteY3" fmla="*/ 6857997 h 6857997"/>
              <a:gd name="connsiteX4" fmla="*/ 6110230 w 12206230"/>
              <a:gd name="connsiteY4" fmla="*/ 0 h 6857997"/>
              <a:gd name="connsiteX5" fmla="*/ 12206230 w 12206230"/>
              <a:gd name="connsiteY5" fmla="*/ 0 h 6857997"/>
              <a:gd name="connsiteX6" fmla="*/ 12206230 w 12206230"/>
              <a:gd name="connsiteY6" fmla="*/ 2347181 h 6857997"/>
              <a:gd name="connsiteX7" fmla="*/ 8631287 w 12206230"/>
              <a:gd name="connsiteY7" fmla="*/ 1952787 h 6857997"/>
              <a:gd name="connsiteX8" fmla="*/ 6110230 w 12206230"/>
              <a:gd name="connsiteY8" fmla="*/ 0 h 6857997"/>
              <a:gd name="connsiteX0" fmla="*/ 0 w 12206230"/>
              <a:gd name="connsiteY0" fmla="*/ 6090832 h 6857997"/>
              <a:gd name="connsiteX1" fmla="*/ 5225337 w 12206230"/>
              <a:gd name="connsiteY1" fmla="*/ 6219738 h 6857997"/>
              <a:gd name="connsiteX2" fmla="*/ 8910255 w 12206230"/>
              <a:gd name="connsiteY2" fmla="*/ 6857997 h 6857997"/>
              <a:gd name="connsiteX3" fmla="*/ 0 w 12206230"/>
              <a:gd name="connsiteY3" fmla="*/ 6857997 h 6857997"/>
              <a:gd name="connsiteX4" fmla="*/ 0 w 12206230"/>
              <a:gd name="connsiteY4" fmla="*/ 6090832 h 6857997"/>
              <a:gd name="connsiteX5" fmla="*/ 6110230 w 12206230"/>
              <a:gd name="connsiteY5" fmla="*/ 0 h 6857997"/>
              <a:gd name="connsiteX6" fmla="*/ 12206230 w 12206230"/>
              <a:gd name="connsiteY6" fmla="*/ 0 h 6857997"/>
              <a:gd name="connsiteX7" fmla="*/ 12206230 w 12206230"/>
              <a:gd name="connsiteY7" fmla="*/ 2347181 h 6857997"/>
              <a:gd name="connsiteX8" fmla="*/ 8786270 w 12206230"/>
              <a:gd name="connsiteY8" fmla="*/ 1565330 h 6857997"/>
              <a:gd name="connsiteX9" fmla="*/ 6110230 w 12206230"/>
              <a:gd name="connsiteY9" fmla="*/ 0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6230" h="6857997">
                <a:moveTo>
                  <a:pt x="0" y="6090832"/>
                </a:moveTo>
                <a:cubicBezTo>
                  <a:pt x="2096680" y="6485012"/>
                  <a:pt x="3400496" y="6198254"/>
                  <a:pt x="5225337" y="6219738"/>
                </a:cubicBezTo>
                <a:cubicBezTo>
                  <a:pt x="7050178" y="6241223"/>
                  <a:pt x="8082155" y="6667195"/>
                  <a:pt x="8910255" y="6857997"/>
                </a:cubicBezTo>
                <a:lnTo>
                  <a:pt x="0" y="6857997"/>
                </a:lnTo>
                <a:lnTo>
                  <a:pt x="0" y="6090832"/>
                </a:lnTo>
                <a:close/>
                <a:moveTo>
                  <a:pt x="6110230" y="0"/>
                </a:moveTo>
                <a:lnTo>
                  <a:pt x="12206230" y="0"/>
                </a:lnTo>
                <a:lnTo>
                  <a:pt x="12206230" y="2347181"/>
                </a:lnTo>
                <a:cubicBezTo>
                  <a:pt x="10771775" y="1141168"/>
                  <a:pt x="10034745" y="1631063"/>
                  <a:pt x="8786270" y="1565330"/>
                </a:cubicBezTo>
                <a:cubicBezTo>
                  <a:pt x="7537795" y="1499597"/>
                  <a:pt x="6676779" y="583769"/>
                  <a:pt x="6110230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A084F0-CFFB-4F82-8949-13D18B3C83EF}"/>
              </a:ext>
            </a:extLst>
          </p:cNvPr>
          <p:cNvSpPr/>
          <p:nvPr userDrawn="1"/>
        </p:nvSpPr>
        <p:spPr>
          <a:xfrm>
            <a:off x="1350401" y="2598428"/>
            <a:ext cx="9462742" cy="2388602"/>
          </a:xfrm>
          <a:prstGeom prst="roundRect">
            <a:avLst>
              <a:gd name="adj" fmla="val 50000"/>
            </a:avLst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86CD6EAB-E3F9-4F6E-B7C1-749F3779EA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8334" y="2712729"/>
            <a:ext cx="2160000" cy="216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327628C-40B2-4706-A96D-1E5C4A29AA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000" y="2712729"/>
            <a:ext cx="2160000" cy="216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646750-2962-4BEE-A6EA-3B96F843B33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53666" y="2712729"/>
            <a:ext cx="2160000" cy="216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ADF2023-9410-4759-9674-DA102019E15D}"/>
              </a:ext>
            </a:extLst>
          </p:cNvPr>
          <p:cNvGrpSpPr/>
          <p:nvPr userDrawn="1"/>
        </p:nvGrpSpPr>
        <p:grpSpPr>
          <a:xfrm>
            <a:off x="11058108" y="5677525"/>
            <a:ext cx="591232" cy="646331"/>
            <a:chOff x="10652353" y="377371"/>
            <a:chExt cx="973590" cy="10643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59950BA-5B16-4C55-9E21-616F4244D595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90F16F-A338-45DD-8647-2ADF791D6AE6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FE65BFE-D116-43E8-BD34-CDC0422082E1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68783D3-F56A-473B-8CAD-183020D1A102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E2B972-2FA9-4CED-AC01-CC505D341CAB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D208E24-8E4B-4771-B54A-86E3F880FEB6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6B6DFF8-E2FA-43F8-B8F2-848AFC0464A7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33B29AE-F28F-454A-ABD4-AD7CE5DE521D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DA79A01-4D3A-483F-89C2-F52AD5A76407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A64207C-26A1-4D31-906A-586385CECD14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43E13FA-F00C-4B34-8EB7-BEDB906DF598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8600300-F688-4ED9-9008-7E3E8BC1F1A7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95D0B4A-9F32-4690-94D4-F0EB87CB05B4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96FF0E9-547A-4D07-B0B7-414DB51DA87B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E7E77F-6557-4CED-8D80-5D5E811D7644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964D68D-133D-4601-A10A-FD4AB6B789C4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8666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B6819FF6-8382-48EF-BEDA-A626F3BC42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1" y="0"/>
            <a:ext cx="6096000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941E3CB-99EF-417D-BE8D-E414B6EF51EF}"/>
              </a:ext>
            </a:extLst>
          </p:cNvPr>
          <p:cNvGrpSpPr/>
          <p:nvPr userDrawn="1"/>
        </p:nvGrpSpPr>
        <p:grpSpPr>
          <a:xfrm>
            <a:off x="5078222" y="452325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B9040C5-B523-472C-A8DD-8DEEC36B255E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8192A77-60E9-4741-B752-E8385F140B7E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583D567-0F84-491F-BFB4-F0F6E2140384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AC0717-448C-4076-A24E-A8A37DC073D4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060EFC3-42F1-4997-A360-BB2746A0700F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239D447-77FD-4175-A41B-3DDAE515406C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D9775D-66DD-4D3D-9A6C-8E007C310E77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F9073C7-30EA-422C-9B09-FD5EC86D3D21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704291-45D5-4A2E-9542-61CBD49F51A9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9C7D6-C4CC-4252-9E10-D3DA90428667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C1AF38E-E0E4-4C53-A835-D39B70A5A4EB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47A21E6-FDCD-4512-A63F-8C4D22E18207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1086A08-E83D-486C-B5F9-A56A5A1D5EC1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620BB5E-8150-4DDF-A301-541FCDA28406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0BC7724-746A-4357-B456-96990A8A8C30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B1C942-0595-4B34-A854-9B1179025B6C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2118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icing Table"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08FE4EEA-D186-4F82-937A-CD460D0CB79C}"/>
              </a:ext>
            </a:extLst>
          </p:cNvPr>
          <p:cNvSpPr/>
          <p:nvPr userDrawn="1"/>
        </p:nvSpPr>
        <p:spPr>
          <a:xfrm>
            <a:off x="9099557" y="0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E723E86F-77BE-4A5C-B1F5-DDC3533E2851}"/>
              </a:ext>
            </a:extLst>
          </p:cNvPr>
          <p:cNvSpPr/>
          <p:nvPr userDrawn="1"/>
        </p:nvSpPr>
        <p:spPr>
          <a:xfrm rot="10800000">
            <a:off x="5506" y="5789712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7D109B-AEBC-49B2-AFB2-241280F89F3B}"/>
              </a:ext>
            </a:extLst>
          </p:cNvPr>
          <p:cNvGrpSpPr/>
          <p:nvPr userDrawn="1"/>
        </p:nvGrpSpPr>
        <p:grpSpPr>
          <a:xfrm>
            <a:off x="549765" y="534144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DBD2811-EFA2-4B5D-8E2A-0F74831021DF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6F729C5-57D7-410B-8AE7-D3DEE9E54BD8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F2F0A51-5D6E-41D4-9C25-6E1E35031375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B2B0FF-4684-4192-8F0A-2B2F49E65339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3A0BC9-6565-4540-9014-E99845828FB9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6B1BF81-131F-4A46-8730-C0035F9F8B52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8B93CE-A0E2-4964-B44C-C77C23FF335D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67483FF-262A-4A33-B433-9E4543014C87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74EA64-9960-4616-A8D7-7B7E9100F80B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EAA46EF-C05B-4784-8F5F-93F08E367A84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8604829-9682-40BD-87DF-618FE96EF249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789FE1B-C6AF-4519-8794-BA57C766505E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76B0A2-89A0-420C-AFD5-133F4C88610F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88D869-48A0-4482-98B1-CBD2A51E5FBC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55393DF-3DD8-4D89-A340-8572B99D7B84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BB5068-9014-43C8-BDD4-40A36D25E083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EBEF10-ABA7-429F-8BB0-944EF9BD7C4E}"/>
              </a:ext>
            </a:extLst>
          </p:cNvPr>
          <p:cNvGrpSpPr/>
          <p:nvPr userDrawn="1"/>
        </p:nvGrpSpPr>
        <p:grpSpPr>
          <a:xfrm>
            <a:off x="11058108" y="5677525"/>
            <a:ext cx="591232" cy="646331"/>
            <a:chOff x="10652353" y="377371"/>
            <a:chExt cx="973590" cy="10643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22CB065-7B62-4CDC-83B4-129CA1F41707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1BB4A42-FFBD-4233-81B4-F7256EAEE547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93384F-F466-4F83-9ED6-FF893376BDFE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C67141D-0897-48E2-90C6-5E84DEA46B83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00166B5-CAB8-429C-A54A-EE76B9E82462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03D0D2-D509-4B97-B4F6-5F9A6B85B910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0FB3BE-771F-4B7F-B0E0-5089CE43B40A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2F06619-16A1-434F-8594-8AE44A2C645C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13DCD5-55F3-4F3E-859F-D981CAE2B46A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B1A1189-BB09-4D88-9E9B-59031A3B854D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0F6BB9D-DDE4-4E7E-9670-1F4917B1BCFD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7150803-A432-4C37-BFEC-4F70983B5895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012C8FE-542D-4BDF-A7FF-789D152A0097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ACDB19D-A010-4D64-8FBA-1B9163451C46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123B2D8-18CA-48C0-9E04-35CB5C55DE17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CB2ADBD-31C5-41CB-8D7F-D483463D5301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570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E67F29-785B-428C-B379-D34427D7B3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6008" y="4419830"/>
            <a:ext cx="1060174" cy="1060174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9065A53E-9238-4890-9BCD-5E3B6E333E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689231" cy="6858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48B0D6-167D-4425-A8E3-8F6872B12E99}"/>
              </a:ext>
            </a:extLst>
          </p:cNvPr>
          <p:cNvGrpSpPr/>
          <p:nvPr userDrawn="1"/>
        </p:nvGrpSpPr>
        <p:grpSpPr>
          <a:xfrm>
            <a:off x="11112022" y="381208"/>
            <a:ext cx="688475" cy="753893"/>
            <a:chOff x="11112022" y="381208"/>
            <a:chExt cx="688475" cy="75389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BF3B55-D2BB-4B57-967A-6793FE02A634}"/>
                </a:ext>
              </a:extLst>
            </p:cNvPr>
            <p:cNvSpPr/>
            <p:nvPr/>
          </p:nvSpPr>
          <p:spPr>
            <a:xfrm>
              <a:off x="11112022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725B21-5067-4737-86AE-501F2006AAC5}"/>
                </a:ext>
              </a:extLst>
            </p:cNvPr>
            <p:cNvSpPr/>
            <p:nvPr/>
          </p:nvSpPr>
          <p:spPr>
            <a:xfrm>
              <a:off x="11112022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731FA8-2C54-4C43-B73B-556C297E29F1}"/>
                </a:ext>
              </a:extLst>
            </p:cNvPr>
            <p:cNvSpPr/>
            <p:nvPr/>
          </p:nvSpPr>
          <p:spPr>
            <a:xfrm>
              <a:off x="11112022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3A0FA9-DB3E-474F-882B-EAE23ABADBC2}"/>
                </a:ext>
              </a:extLst>
            </p:cNvPr>
            <p:cNvSpPr/>
            <p:nvPr/>
          </p:nvSpPr>
          <p:spPr>
            <a:xfrm>
              <a:off x="11112022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5BF363A-BAF3-45F9-881F-7BB829406B7F}"/>
                </a:ext>
              </a:extLst>
            </p:cNvPr>
            <p:cNvSpPr/>
            <p:nvPr/>
          </p:nvSpPr>
          <p:spPr>
            <a:xfrm>
              <a:off x="11308044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BFBE6A6-785C-4150-A9AC-3816A89533D1}"/>
                </a:ext>
              </a:extLst>
            </p:cNvPr>
            <p:cNvSpPr/>
            <p:nvPr/>
          </p:nvSpPr>
          <p:spPr>
            <a:xfrm>
              <a:off x="11308044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5F5ACD-F233-4200-9F03-BC72C9419921}"/>
                </a:ext>
              </a:extLst>
            </p:cNvPr>
            <p:cNvSpPr/>
            <p:nvPr/>
          </p:nvSpPr>
          <p:spPr>
            <a:xfrm>
              <a:off x="11308044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075941-82B2-4BBF-BF56-D4B90D0D85EF}"/>
                </a:ext>
              </a:extLst>
            </p:cNvPr>
            <p:cNvSpPr/>
            <p:nvPr/>
          </p:nvSpPr>
          <p:spPr>
            <a:xfrm>
              <a:off x="11308044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3055F29-E23F-44B4-82D5-EF02AB03A9BB}"/>
                </a:ext>
              </a:extLst>
            </p:cNvPr>
            <p:cNvSpPr/>
            <p:nvPr/>
          </p:nvSpPr>
          <p:spPr>
            <a:xfrm>
              <a:off x="11504067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359DC3-BAD3-4E71-B9A8-455052391FFA}"/>
                </a:ext>
              </a:extLst>
            </p:cNvPr>
            <p:cNvSpPr/>
            <p:nvPr/>
          </p:nvSpPr>
          <p:spPr>
            <a:xfrm>
              <a:off x="11504067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7AF973A-7CFA-43D4-9594-86EFDFF057F2}"/>
                </a:ext>
              </a:extLst>
            </p:cNvPr>
            <p:cNvSpPr/>
            <p:nvPr/>
          </p:nvSpPr>
          <p:spPr>
            <a:xfrm>
              <a:off x="11504067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2A5A161-9401-42D7-B8CD-0350D4FE8839}"/>
                </a:ext>
              </a:extLst>
            </p:cNvPr>
            <p:cNvSpPr/>
            <p:nvPr/>
          </p:nvSpPr>
          <p:spPr>
            <a:xfrm>
              <a:off x="11504067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E72BBAA-9C43-4840-A0E2-4985C31FF2DE}"/>
                </a:ext>
              </a:extLst>
            </p:cNvPr>
            <p:cNvSpPr/>
            <p:nvPr/>
          </p:nvSpPr>
          <p:spPr>
            <a:xfrm>
              <a:off x="11700089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BCD1A6-7F23-475C-A57A-673BA455EAFC}"/>
                </a:ext>
              </a:extLst>
            </p:cNvPr>
            <p:cNvSpPr/>
            <p:nvPr/>
          </p:nvSpPr>
          <p:spPr>
            <a:xfrm>
              <a:off x="11700089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47AB4C-7BF4-418A-BB1B-667F52B88701}"/>
                </a:ext>
              </a:extLst>
            </p:cNvPr>
            <p:cNvSpPr/>
            <p:nvPr/>
          </p:nvSpPr>
          <p:spPr>
            <a:xfrm>
              <a:off x="11700089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9C85D80-69DC-4F8E-9315-DFC7F904C70A}"/>
                </a:ext>
              </a:extLst>
            </p:cNvPr>
            <p:cNvSpPr/>
            <p:nvPr/>
          </p:nvSpPr>
          <p:spPr>
            <a:xfrm>
              <a:off x="11700089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9041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A3466D90-053B-4614-8FBE-F851BD3117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730" y="-3266"/>
            <a:ext cx="4691270" cy="6861266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9CBA04A8-4CE6-4593-B225-3779547776E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25794" y="2850798"/>
            <a:ext cx="1149872" cy="1149872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C9E1E6-2851-44A3-971B-58AFEACD8885}"/>
              </a:ext>
            </a:extLst>
          </p:cNvPr>
          <p:cNvGrpSpPr/>
          <p:nvPr userDrawn="1"/>
        </p:nvGrpSpPr>
        <p:grpSpPr>
          <a:xfrm>
            <a:off x="6581556" y="292927"/>
            <a:ext cx="688475" cy="753893"/>
            <a:chOff x="11112022" y="381208"/>
            <a:chExt cx="688475" cy="7538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0631737-25C0-4DCB-9FBD-B27B2BE7930E}"/>
                </a:ext>
              </a:extLst>
            </p:cNvPr>
            <p:cNvSpPr/>
            <p:nvPr/>
          </p:nvSpPr>
          <p:spPr>
            <a:xfrm>
              <a:off x="11112022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E748074-E29C-4C31-82A3-AADD3EE7AA41}"/>
                </a:ext>
              </a:extLst>
            </p:cNvPr>
            <p:cNvSpPr/>
            <p:nvPr/>
          </p:nvSpPr>
          <p:spPr>
            <a:xfrm>
              <a:off x="11112022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88A42C-BE09-4B9F-A7BE-5391C321C067}"/>
                </a:ext>
              </a:extLst>
            </p:cNvPr>
            <p:cNvSpPr/>
            <p:nvPr/>
          </p:nvSpPr>
          <p:spPr>
            <a:xfrm>
              <a:off x="11112022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F44FCD-14B8-4EE1-98FE-6AF5607CB9E5}"/>
                </a:ext>
              </a:extLst>
            </p:cNvPr>
            <p:cNvSpPr/>
            <p:nvPr/>
          </p:nvSpPr>
          <p:spPr>
            <a:xfrm>
              <a:off x="11112022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709E1D-A378-4D00-B260-30B097B3E214}"/>
                </a:ext>
              </a:extLst>
            </p:cNvPr>
            <p:cNvSpPr/>
            <p:nvPr/>
          </p:nvSpPr>
          <p:spPr>
            <a:xfrm>
              <a:off x="11308044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9A01A88-9A9A-4F8A-8845-76915A66E73F}"/>
                </a:ext>
              </a:extLst>
            </p:cNvPr>
            <p:cNvSpPr/>
            <p:nvPr/>
          </p:nvSpPr>
          <p:spPr>
            <a:xfrm>
              <a:off x="11308044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69E530-521E-4976-9750-36928C608D58}"/>
                </a:ext>
              </a:extLst>
            </p:cNvPr>
            <p:cNvSpPr/>
            <p:nvPr/>
          </p:nvSpPr>
          <p:spPr>
            <a:xfrm>
              <a:off x="11308044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8B70F3-8FB5-4EA2-8642-6F8E5FA1B92B}"/>
                </a:ext>
              </a:extLst>
            </p:cNvPr>
            <p:cNvSpPr/>
            <p:nvPr/>
          </p:nvSpPr>
          <p:spPr>
            <a:xfrm>
              <a:off x="11308044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9C14310-122F-44CA-BD8D-4A753897BA41}"/>
                </a:ext>
              </a:extLst>
            </p:cNvPr>
            <p:cNvSpPr/>
            <p:nvPr/>
          </p:nvSpPr>
          <p:spPr>
            <a:xfrm>
              <a:off x="11504067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A797BA3-F16A-4520-BBEB-2E745ED72E39}"/>
                </a:ext>
              </a:extLst>
            </p:cNvPr>
            <p:cNvSpPr/>
            <p:nvPr/>
          </p:nvSpPr>
          <p:spPr>
            <a:xfrm>
              <a:off x="11504067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56D58E8-15D1-4E9B-BA4D-DC16648BE6B9}"/>
                </a:ext>
              </a:extLst>
            </p:cNvPr>
            <p:cNvSpPr/>
            <p:nvPr/>
          </p:nvSpPr>
          <p:spPr>
            <a:xfrm>
              <a:off x="11504067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C03E8C-5A18-4403-8F85-CD60E512BAFF}"/>
                </a:ext>
              </a:extLst>
            </p:cNvPr>
            <p:cNvSpPr/>
            <p:nvPr/>
          </p:nvSpPr>
          <p:spPr>
            <a:xfrm>
              <a:off x="11504067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4FC36F8-E0B3-46B2-8D1E-AD3FE5247C81}"/>
                </a:ext>
              </a:extLst>
            </p:cNvPr>
            <p:cNvSpPr/>
            <p:nvPr/>
          </p:nvSpPr>
          <p:spPr>
            <a:xfrm>
              <a:off x="11700089" y="381208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89A5160-E771-407C-BA14-6A922ED20655}"/>
                </a:ext>
              </a:extLst>
            </p:cNvPr>
            <p:cNvSpPr/>
            <p:nvPr/>
          </p:nvSpPr>
          <p:spPr>
            <a:xfrm>
              <a:off x="11700089" y="599036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648A6FB-0A46-4508-983A-62DC6B64C01F}"/>
                </a:ext>
              </a:extLst>
            </p:cNvPr>
            <p:cNvSpPr/>
            <p:nvPr/>
          </p:nvSpPr>
          <p:spPr>
            <a:xfrm>
              <a:off x="11700089" y="816865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835AFA4-35A2-419B-9616-6888589A8138}"/>
                </a:ext>
              </a:extLst>
            </p:cNvPr>
            <p:cNvSpPr/>
            <p:nvPr/>
          </p:nvSpPr>
          <p:spPr>
            <a:xfrm>
              <a:off x="11700089" y="1034693"/>
              <a:ext cx="100408" cy="10040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712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63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4DD45880-C1A1-46D4-9A9B-FF21653E3D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414713" y="2314575"/>
            <a:ext cx="5329237" cy="3357563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4C8B01-0DE3-49A7-87CB-7C018CA82979}"/>
              </a:ext>
            </a:extLst>
          </p:cNvPr>
          <p:cNvGrpSpPr/>
          <p:nvPr userDrawn="1"/>
        </p:nvGrpSpPr>
        <p:grpSpPr>
          <a:xfrm>
            <a:off x="10753274" y="793637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7E6C6ED-648B-49AA-9465-7E8772AAD828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CC5699-A3D5-43E6-8CCA-E920ED129DF0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165D34-D1E6-427E-A4E1-9DE05A6A8CCB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608E75-BFD7-47A2-AD1B-51642C3E9F38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84619E-45E0-455E-9969-255ADFC4C514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43C8EB-05D7-4BC0-BBDB-FEDF4342B431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4EDC1C-BF49-4666-9E65-334D4A49318B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2DE60B-6587-47AB-B9C0-20313FED6679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DFED9E-3F1D-4BF6-8975-FE976C610FAE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FF45D9-E0F0-4C27-8402-AAA085CB4615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228B98F-9FBD-4D82-9E7F-5631ECF642AD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F61B7B-F29F-4600-B35A-6008D29C6537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FA054F-32B8-4124-BBB8-C80C4F4C737C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524AE77-95DF-4ED9-B83D-36C4BB26A1AF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FC51AE8-0E0A-4E84-91E6-4EAD45FAF3B8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A0E3AFF-DB73-4418-ADB0-7934C9A39058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3A1FE9-87C9-465A-B913-56471ADD1B9A}"/>
              </a:ext>
            </a:extLst>
          </p:cNvPr>
          <p:cNvGrpSpPr/>
          <p:nvPr userDrawn="1"/>
        </p:nvGrpSpPr>
        <p:grpSpPr>
          <a:xfrm>
            <a:off x="847495" y="793637"/>
            <a:ext cx="591232" cy="646331"/>
            <a:chOff x="10652353" y="377371"/>
            <a:chExt cx="973590" cy="10643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0F5A9B-FD7D-4FC1-BAF9-B20231F34F69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F067DBC-A51F-440C-B29C-8B7113F29954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11B9E3-2AD0-4903-87C6-83E6F2F04ECB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3EA9D7B-7833-4C0C-9142-E94DD90CF150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7FC4F13-A83F-4C34-A4C0-D410EC2BE308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82A2094-5CDF-4D41-B4BF-529CFAC8A8CA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975086-909F-42BC-AC2A-91F6C5303969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D66780-9987-43D6-A363-2A4F14F149E1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587131-BBD0-46D4-9005-08E6C853834B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52D4A59-5C30-48AF-9C36-2A2DF790A769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96456BE-39DE-4D1A-B4F7-7B2F804397B6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514B33D-2E3F-49E8-981F-6F3F5C759D4C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CC07AB3-C37C-49E7-9316-39ABC6B1C67C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DB7B0CD-0EFE-4641-A820-C604F0F4423D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F26E96-8D56-4CF9-9DF9-ACD2C8EF4B1B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56D7468-2888-4CD7-8FFD-C4519B3A48FA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9361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rvices 1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5">
            <a:extLst>
              <a:ext uri="{FF2B5EF4-FFF2-40B4-BE49-F238E27FC236}">
                <a16:creationId xmlns:a16="http://schemas.microsoft.com/office/drawing/2014/main" id="{9EF34148-3BAF-48D2-909B-13F8BBE91257}"/>
              </a:ext>
            </a:extLst>
          </p:cNvPr>
          <p:cNvSpPr/>
          <p:nvPr userDrawn="1"/>
        </p:nvSpPr>
        <p:spPr>
          <a:xfrm>
            <a:off x="9099557" y="0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45">
            <a:extLst>
              <a:ext uri="{FF2B5EF4-FFF2-40B4-BE49-F238E27FC236}">
                <a16:creationId xmlns:a16="http://schemas.microsoft.com/office/drawing/2014/main" id="{A6A0E14C-3FDB-4840-9B0C-24A08F5E4A9C}"/>
              </a:ext>
            </a:extLst>
          </p:cNvPr>
          <p:cNvSpPr/>
          <p:nvPr userDrawn="1"/>
        </p:nvSpPr>
        <p:spPr>
          <a:xfrm rot="10800000">
            <a:off x="5506" y="5789712"/>
            <a:ext cx="3092444" cy="1068288"/>
          </a:xfrm>
          <a:custGeom>
            <a:avLst/>
            <a:gdLst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2058098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0 w 3343751"/>
              <a:gd name="connsiteY3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442380 w 3343751"/>
              <a:gd name="connsiteY3" fmla="*/ 1335314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77809 w 3343751"/>
              <a:gd name="connsiteY3" fmla="*/ 870857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  <a:gd name="connsiteX0" fmla="*/ 0 w 3343751"/>
              <a:gd name="connsiteY0" fmla="*/ 0 h 2058098"/>
              <a:gd name="connsiteX1" fmla="*/ 3343751 w 3343751"/>
              <a:gd name="connsiteY1" fmla="*/ 0 h 2058098"/>
              <a:gd name="connsiteX2" fmla="*/ 3343751 w 3343751"/>
              <a:gd name="connsiteY2" fmla="*/ 2058098 h 2058098"/>
              <a:gd name="connsiteX3" fmla="*/ 1863294 w 3343751"/>
              <a:gd name="connsiteY3" fmla="*/ 841829 h 2058098"/>
              <a:gd name="connsiteX4" fmla="*/ 0 w 3343751"/>
              <a:gd name="connsiteY4" fmla="*/ 0 h 20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3751" h="2058098">
                <a:moveTo>
                  <a:pt x="0" y="0"/>
                </a:moveTo>
                <a:lnTo>
                  <a:pt x="3343751" y="0"/>
                </a:lnTo>
                <a:lnTo>
                  <a:pt x="3343751" y="2058098"/>
                </a:lnTo>
                <a:cubicBezTo>
                  <a:pt x="2792208" y="1720408"/>
                  <a:pt x="3198608" y="1063404"/>
                  <a:pt x="1863294" y="841829"/>
                </a:cubicBezTo>
                <a:cubicBezTo>
                  <a:pt x="527980" y="620254"/>
                  <a:pt x="480793" y="445105"/>
                  <a:pt x="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4B2A6E-A7F5-4197-96DE-E42F2EA4A50D}"/>
              </a:ext>
            </a:extLst>
          </p:cNvPr>
          <p:cNvGrpSpPr/>
          <p:nvPr userDrawn="1"/>
        </p:nvGrpSpPr>
        <p:grpSpPr>
          <a:xfrm>
            <a:off x="549765" y="534144"/>
            <a:ext cx="591232" cy="646331"/>
            <a:chOff x="10652353" y="377371"/>
            <a:chExt cx="973590" cy="106432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B8D0CC-A8DB-4E84-AB65-20DA89D4145A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1DE99E9-0092-4EE8-A71F-69BB74E1D8DA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03893D8-0CDC-42F4-820C-55549DDF3628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CEA35D-C2D1-4D2A-9489-2F027B2436A8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372B9B-03EB-4B6A-8934-17B71CDC321F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DCB3B40-1F52-48C0-BB7A-7547682273BB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DEE436F-7200-4FAD-83D2-D4CC1DCBDB39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508F1E2-DB88-4949-AB32-9D61FDC5BB08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3BC2215-F42F-40DE-AA75-58C92D2DFEC4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A073AB9-4EBE-442C-A8F1-52C56C9961E7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C756FA-754A-4520-BC5F-00872FB6C2EE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B64C0E-D733-44C4-90CC-F5C50D186C61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632814C-557D-492B-B62C-17496C872261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7CD2E6-0585-4DB1-A09B-555C0CC12A6D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AE3A00B-7E3F-4151-9F89-B6CEA83C85F9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9B4827-DA0B-4D49-9134-759F8561E1FB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7767A4-F733-4E36-BBDD-A04305CE98A7}"/>
              </a:ext>
            </a:extLst>
          </p:cNvPr>
          <p:cNvGrpSpPr/>
          <p:nvPr userDrawn="1"/>
        </p:nvGrpSpPr>
        <p:grpSpPr>
          <a:xfrm>
            <a:off x="11058108" y="5677525"/>
            <a:ext cx="591232" cy="646331"/>
            <a:chOff x="10652353" y="377371"/>
            <a:chExt cx="973590" cy="106432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BCA65B-49CF-4B52-AF58-0450549355DE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B0C44B3-75E7-4019-9A4D-6BB83DFE40FE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31DB409-03F6-4CBE-BABE-3CE6DD21E68D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B0054C2-A419-4388-9EC9-669E14704D6D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55DE49D-ED79-4454-ABE7-F0BAF0BD5C73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D5639B4-FCAB-4E79-8DAE-F777F0961512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2BC319-7028-438D-90B8-D14B9DA6C149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8BD6679-4F56-4D26-B57E-93C79D57C7BF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6540911-6047-4776-A532-D74DC32A2869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B3D39C-D277-40BC-9990-2233E5645CF3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7793D88-024D-47EB-8578-D6DEBA404F60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2CF8AD-8247-4737-85FC-349E6DB893C3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745E632-B214-487E-8DCB-4CAE5FB5808F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5D13D6-10EC-4D3B-881A-58879935D753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42C94D7-8A24-44C9-8D27-D90E609783E3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2790F4C-CA2F-4608-A097-81E205FD44FC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291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062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F7B2D79-8CA8-4FFD-8B76-E2779929B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0616" y="1089000"/>
            <a:ext cx="4680000" cy="4680000"/>
          </a:xfrm>
          <a:prstGeom prst="ellipse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E14443-5EB6-48E8-A89E-1368A37CCEAC}"/>
              </a:ext>
            </a:extLst>
          </p:cNvPr>
          <p:cNvSpPr/>
          <p:nvPr userDrawn="1"/>
        </p:nvSpPr>
        <p:spPr>
          <a:xfrm>
            <a:off x="0" y="0"/>
            <a:ext cx="4689230" cy="6858000"/>
          </a:xfrm>
          <a:prstGeom prst="rect">
            <a:avLst/>
          </a:prstGeom>
          <a:solidFill>
            <a:srgbClr val="53BE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7292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E895727-74E4-47F5-9D86-01E3B8191DE7}"/>
              </a:ext>
            </a:extLst>
          </p:cNvPr>
          <p:cNvGrpSpPr/>
          <p:nvPr userDrawn="1"/>
        </p:nvGrpSpPr>
        <p:grpSpPr>
          <a:xfrm>
            <a:off x="664538" y="2152951"/>
            <a:ext cx="591232" cy="646331"/>
            <a:chOff x="10652353" y="377371"/>
            <a:chExt cx="973590" cy="106432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9C0AEDF-6932-4F48-9FF1-2B0280400EF4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14B430-EF32-4317-A94A-20CC8912C3D7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BECAF4F-1687-4C9A-9A96-F526658B97C2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3FA52E1-9F05-4FAE-9E42-4BFECF81B3B6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9D9778-D881-47F3-9299-893EA99C53B3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508E93-03E1-4587-B22E-6F7559C6663A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FED5999-203D-4B4B-B0A7-FA2A8E889F9F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547120E-788D-45BD-A5C5-CB1A62341C63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3DAF74A-ACD1-430E-BBFE-4F6FF7FC4D5C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9F73978-F665-40FE-A283-CF0F343DE591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B362A2-CBB4-4F35-853F-B4C417D24715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25AF0A5-BBF5-4272-B26F-29166E31B2B2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C20E960-78EA-439A-9C58-F5C3DF00A125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0925E05-3288-41BC-BB78-B1CB2D072067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C78FE60-9B8A-4151-BFD7-FBA9C162158D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5C09B48-C89B-4300-A318-947302EBFC8F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7778717-99E3-433F-913E-9BDA17937633}"/>
              </a:ext>
            </a:extLst>
          </p:cNvPr>
          <p:cNvGrpSpPr/>
          <p:nvPr userDrawn="1"/>
        </p:nvGrpSpPr>
        <p:grpSpPr>
          <a:xfrm>
            <a:off x="10936227" y="2152951"/>
            <a:ext cx="591232" cy="646331"/>
            <a:chOff x="10652353" y="377371"/>
            <a:chExt cx="973590" cy="1064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453512E-333F-4C24-BFCB-30416D917493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F3C5A0-9BD1-49AB-AC5C-9F96664D4B48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73E93C-8F2F-4443-9907-B98A82831AA8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0C176AB-BB41-42AE-A3DD-62032B5CDCEF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9C65269-AB3C-4B9A-912C-89488A1BDFE1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590B191-8344-4C9B-95D1-180ED7534225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17954B-9E6F-4F23-87C5-99AD9ABED1E7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496E80-EE65-4F97-BCF6-709365C781B1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06F901E-D815-4A75-8A26-6730DA30059C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3DF1CC7-0759-4F5D-A1BD-92DA4DF79245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121CB95-FF36-4617-8669-EA65CE60D20B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A0A3426-6418-464C-8F59-3000F2FFBE2F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613A38-F77E-41BB-A785-363FF796956B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D40F84-7D94-474A-89AF-A4F99CA51B40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8A36230-992D-4930-993B-F3590FC9D682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7EA720-BC42-47A8-B2B3-A929524F5CEF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d-ID"/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87A5000-869F-40C7-963E-4F1F8B6FF3C1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960154" y="848705"/>
            <a:ext cx="10271689" cy="3176444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4128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92167-BFC4-460E-BDFE-E9A1692AD494}"/>
              </a:ext>
            </a:extLst>
          </p:cNvPr>
          <p:cNvSpPr/>
          <p:nvPr userDrawn="1"/>
        </p:nvSpPr>
        <p:spPr>
          <a:xfrm flipH="1">
            <a:off x="0" y="0"/>
            <a:ext cx="4680000" cy="68580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A708894-50D9-48A6-83D5-A0891C74990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69000"/>
            <a:ext cx="4680000" cy="43200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1CCF0CAC-45D6-42C1-A90B-3D3801500D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31287" y="2529000"/>
            <a:ext cx="1800000" cy="1800000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2FFFAA-487F-4B77-8A7D-9BA8E0027107}"/>
              </a:ext>
            </a:extLst>
          </p:cNvPr>
          <p:cNvGrpSpPr/>
          <p:nvPr userDrawn="1"/>
        </p:nvGrpSpPr>
        <p:grpSpPr>
          <a:xfrm>
            <a:off x="11188737" y="394267"/>
            <a:ext cx="591232" cy="646331"/>
            <a:chOff x="10652353" y="377371"/>
            <a:chExt cx="973590" cy="106432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5E37E87-6705-47D8-8F21-9559C50F09CC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3DE63A-5A80-40FB-8890-60780E10185B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56651E-0473-402D-B747-135B1265836A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989327-AE4F-42D8-8DD7-E086CE087AA5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C61276-A7E9-441E-ACDE-9B341A1F23B3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3060BEA-77F7-457E-9408-7A0AD1B41C59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257AFE8-2CD6-443B-9E9E-11DF697D5565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3C3011B-D60F-4764-991F-529650509436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E1BE881-7517-489F-8BF7-BBF8FAE0C278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053537C-2C16-47FF-B71A-C00BB77077B7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590A6F-6F4E-4BE5-985C-5D0144D74A62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445551-1131-4CB3-B644-B9D131C63079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B561790-86E3-40D0-832E-E4F838B35575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A0E2230-A051-4385-A5B1-C6CD03C4CFB4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5696CA-037F-48D8-B00B-849DCCE66F9A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54B6482-CD16-46E4-8DFC-628AAE51073D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298730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CCE0ECAF-0A49-4B78-9A73-DAA85B3899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-1"/>
            <a:ext cx="6095999" cy="6857999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03DC32-313E-4EC0-82A9-E4B1118F6D41}"/>
              </a:ext>
            </a:extLst>
          </p:cNvPr>
          <p:cNvGrpSpPr/>
          <p:nvPr userDrawn="1"/>
        </p:nvGrpSpPr>
        <p:grpSpPr>
          <a:xfrm>
            <a:off x="5158238" y="517865"/>
            <a:ext cx="591232" cy="646331"/>
            <a:chOff x="10652353" y="377371"/>
            <a:chExt cx="973590" cy="1064322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A6DAF68-D23D-47C8-B1C9-8D4BDA4901FF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3592323-25BB-4B71-92CD-BA39E97C2E6D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462ACF-63C2-4C23-825D-6D42F2213ACC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55F45AA-813F-48DE-AC4C-75EB71981BD7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2B422D-3DB9-40CA-AB30-B44202210BFB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5F3462C-BC6D-48DC-89BF-6F2E1CD57B92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22722B-72DA-44A3-AD3D-E758B9478318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A47D72-2D62-4F4E-B3F6-B1014183D89F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5FE42C0-F691-479A-B464-B18A63AED20D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A2D2ED1-8937-44AA-8659-4FE94CB88AAE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543FB1-F62B-4B70-A499-C5E2C908DB60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4E4D7-2B39-4377-9CCD-36432DCFB9BD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BEC23B-E9BE-4289-8B10-FB843C797BE6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6086FAE-23FE-422E-BA5D-0C9C56FF589A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AF443CB-427B-417E-86A8-EF011239D4BE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16DD378-773F-415E-A65E-653E772691E7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503367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2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BB2896C-1383-4B81-8B83-F3B74EBAF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9149" y="889001"/>
            <a:ext cx="2599876" cy="514350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86D6D0-3C8A-4202-A1DC-019451DE02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92777" y="3428999"/>
            <a:ext cx="2770073" cy="226589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1195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104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6972D5-60BC-4002-AB0F-F8127C033AEB}"/>
              </a:ext>
            </a:extLst>
          </p:cNvPr>
          <p:cNvSpPr/>
          <p:nvPr userDrawn="1"/>
        </p:nvSpPr>
        <p:spPr>
          <a:xfrm>
            <a:off x="0" y="4267200"/>
            <a:ext cx="12192000" cy="2590800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4E5A8E71-B077-45C1-8804-C52D755377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56980"/>
            <a:ext cx="12192000" cy="2010220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2468F4C-B8A4-47A3-8E43-0A1984C599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25143" y="3396343"/>
            <a:ext cx="1741714" cy="1741714"/>
          </a:xfrm>
          <a:custGeom>
            <a:avLst/>
            <a:gdLst>
              <a:gd name="connsiteX0" fmla="*/ 530087 w 1060174"/>
              <a:gd name="connsiteY0" fmla="*/ 0 h 1060174"/>
              <a:gd name="connsiteX1" fmla="*/ 1060174 w 1060174"/>
              <a:gd name="connsiteY1" fmla="*/ 530087 h 1060174"/>
              <a:gd name="connsiteX2" fmla="*/ 530087 w 1060174"/>
              <a:gd name="connsiteY2" fmla="*/ 1060174 h 1060174"/>
              <a:gd name="connsiteX3" fmla="*/ 0 w 1060174"/>
              <a:gd name="connsiteY3" fmla="*/ 530087 h 1060174"/>
              <a:gd name="connsiteX4" fmla="*/ 530087 w 1060174"/>
              <a:gd name="connsiteY4" fmla="*/ 0 h 1060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0174" h="1060174">
                <a:moveTo>
                  <a:pt x="530087" y="0"/>
                </a:moveTo>
                <a:cubicBezTo>
                  <a:pt x="822846" y="0"/>
                  <a:pt x="1060174" y="237328"/>
                  <a:pt x="1060174" y="530087"/>
                </a:cubicBezTo>
                <a:cubicBezTo>
                  <a:pt x="1060174" y="822846"/>
                  <a:pt x="822846" y="1060174"/>
                  <a:pt x="530087" y="1060174"/>
                </a:cubicBezTo>
                <a:cubicBezTo>
                  <a:pt x="237328" y="1060174"/>
                  <a:pt x="0" y="822846"/>
                  <a:pt x="0" y="530087"/>
                </a:cubicBezTo>
                <a:cubicBezTo>
                  <a:pt x="0" y="237328"/>
                  <a:pt x="237328" y="0"/>
                  <a:pt x="530087" y="0"/>
                </a:cubicBezTo>
                <a:close/>
              </a:path>
            </a:pathLst>
          </a:custGeom>
          <a:pattFill prst="pct5">
            <a:fgClr>
              <a:schemeClr val="accent1"/>
            </a:fgClr>
            <a:bgClr>
              <a:schemeClr val="bg1"/>
            </a:bgClr>
          </a:pattFill>
          <a:ln w="88900">
            <a:solidFill>
              <a:schemeClr val="bg1"/>
            </a:solidFill>
          </a:ln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D82F1F-D77E-41A1-8D9D-763661F3B0F2}"/>
              </a:ext>
            </a:extLst>
          </p:cNvPr>
          <p:cNvGrpSpPr/>
          <p:nvPr userDrawn="1"/>
        </p:nvGrpSpPr>
        <p:grpSpPr>
          <a:xfrm>
            <a:off x="10753274" y="793637"/>
            <a:ext cx="591232" cy="646331"/>
            <a:chOff x="10652353" y="377371"/>
            <a:chExt cx="973590" cy="106432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361BCC-E0D6-4873-AD9E-D38571A69B7A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A31DD1E-840C-452E-A7CC-45199E03D0BC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C1F80F-9659-4BAD-A33D-3AAF60DECD4D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42F993B-87C3-44DC-B891-C0B6FC9CFF30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C9376A-A0BE-4B45-BAF6-263CF32DD4AB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012AED-98A8-4C35-A6E2-9AAEBBD1C470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3344D0-ED68-4E13-9594-037E199DC9E2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267222-68A4-4315-BF87-8D48DF51E394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DC4B807-4858-42F3-89DA-9F18D426C68B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31A462-64CA-41E9-83DA-A4D6715261A2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7AE8A98-B694-49E9-A605-FA1FDD173E7C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9D8A88-2065-4338-8AD8-8CD96726FA26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A2871E5-9838-40B1-B35F-5C360BC26834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C84C9E5-6D5A-46D8-82FF-1ECE6C2B8ECC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E6E207-0FEF-4CF8-8DB9-8A3B4718474F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BDD9086-85C5-43B6-9BE9-EE7EB21E1154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E3ED1B-9197-4789-A6A7-B3F2174C41B4}"/>
              </a:ext>
            </a:extLst>
          </p:cNvPr>
          <p:cNvGrpSpPr/>
          <p:nvPr userDrawn="1"/>
        </p:nvGrpSpPr>
        <p:grpSpPr>
          <a:xfrm>
            <a:off x="847495" y="793637"/>
            <a:ext cx="591232" cy="646331"/>
            <a:chOff x="10652353" y="377371"/>
            <a:chExt cx="973590" cy="106432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456D7DF-754A-40F5-8797-09D32766AFA1}"/>
                </a:ext>
              </a:extLst>
            </p:cNvPr>
            <p:cNvSpPr/>
            <p:nvPr/>
          </p:nvSpPr>
          <p:spPr>
            <a:xfrm>
              <a:off x="11495314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884A41-3617-4161-8D34-16F650A106EF}"/>
                </a:ext>
              </a:extLst>
            </p:cNvPr>
            <p:cNvSpPr/>
            <p:nvPr/>
          </p:nvSpPr>
          <p:spPr>
            <a:xfrm>
              <a:off x="11495314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D9E1B2D-D905-4CDE-8ABB-F299D027BA60}"/>
                </a:ext>
              </a:extLst>
            </p:cNvPr>
            <p:cNvSpPr/>
            <p:nvPr/>
          </p:nvSpPr>
          <p:spPr>
            <a:xfrm>
              <a:off x="11495314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D2422E-E696-422F-8BC2-EC83791F2C5B}"/>
                </a:ext>
              </a:extLst>
            </p:cNvPr>
            <p:cNvSpPr/>
            <p:nvPr/>
          </p:nvSpPr>
          <p:spPr>
            <a:xfrm>
              <a:off x="11495314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E3E251D-CEE5-4812-9DD2-B1B7A5EAD21F}"/>
                </a:ext>
              </a:extLst>
            </p:cNvPr>
            <p:cNvSpPr/>
            <p:nvPr/>
          </p:nvSpPr>
          <p:spPr>
            <a:xfrm>
              <a:off x="11214327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8385E9-EE96-4405-9CD6-DD6465E308E4}"/>
                </a:ext>
              </a:extLst>
            </p:cNvPr>
            <p:cNvSpPr/>
            <p:nvPr/>
          </p:nvSpPr>
          <p:spPr>
            <a:xfrm>
              <a:off x="11214327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3824AFD-0F70-461F-BD37-8BF45B8F3E68}"/>
                </a:ext>
              </a:extLst>
            </p:cNvPr>
            <p:cNvSpPr/>
            <p:nvPr/>
          </p:nvSpPr>
          <p:spPr>
            <a:xfrm>
              <a:off x="11214327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F0C9050-24A2-4CB2-BC4E-BBD2F68E61F4}"/>
                </a:ext>
              </a:extLst>
            </p:cNvPr>
            <p:cNvSpPr/>
            <p:nvPr/>
          </p:nvSpPr>
          <p:spPr>
            <a:xfrm>
              <a:off x="11214327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8C5E87D-89D6-4E70-855B-6833F6ECE5DF}"/>
                </a:ext>
              </a:extLst>
            </p:cNvPr>
            <p:cNvSpPr/>
            <p:nvPr/>
          </p:nvSpPr>
          <p:spPr>
            <a:xfrm>
              <a:off x="10933340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42FFE5-474C-4633-99CF-0F54F2A195B4}"/>
                </a:ext>
              </a:extLst>
            </p:cNvPr>
            <p:cNvSpPr/>
            <p:nvPr/>
          </p:nvSpPr>
          <p:spPr>
            <a:xfrm>
              <a:off x="10933340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07097E-51D7-4CC2-ABDE-9DFE3466C2A8}"/>
                </a:ext>
              </a:extLst>
            </p:cNvPr>
            <p:cNvSpPr/>
            <p:nvPr/>
          </p:nvSpPr>
          <p:spPr>
            <a:xfrm>
              <a:off x="10933340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666254A-F465-4B8A-BC4A-FD3700E899BA}"/>
                </a:ext>
              </a:extLst>
            </p:cNvPr>
            <p:cNvSpPr/>
            <p:nvPr/>
          </p:nvSpPr>
          <p:spPr>
            <a:xfrm>
              <a:off x="10933340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A9E6026-85DF-47C7-955F-81565545D7F5}"/>
                </a:ext>
              </a:extLst>
            </p:cNvPr>
            <p:cNvSpPr/>
            <p:nvPr/>
          </p:nvSpPr>
          <p:spPr>
            <a:xfrm>
              <a:off x="10652353" y="377371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C4C66F-2855-4645-A7F5-A8A0E1D276FF}"/>
                </a:ext>
              </a:extLst>
            </p:cNvPr>
            <p:cNvSpPr/>
            <p:nvPr/>
          </p:nvSpPr>
          <p:spPr>
            <a:xfrm>
              <a:off x="10652353" y="688602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F1DD0EA-61A5-4FD5-88CC-1CA040257D4A}"/>
                </a:ext>
              </a:extLst>
            </p:cNvPr>
            <p:cNvSpPr/>
            <p:nvPr/>
          </p:nvSpPr>
          <p:spPr>
            <a:xfrm>
              <a:off x="10652353" y="999833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F981EA-52CE-4617-BAE0-FC2894FE30BA}"/>
                </a:ext>
              </a:extLst>
            </p:cNvPr>
            <p:cNvSpPr/>
            <p:nvPr/>
          </p:nvSpPr>
          <p:spPr>
            <a:xfrm>
              <a:off x="10652353" y="1311064"/>
              <a:ext cx="130629" cy="13062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694CE2-D076-416B-886E-C79171045305}"/>
              </a:ext>
            </a:extLst>
          </p:cNvPr>
          <p:cNvCxnSpPr>
            <a:cxnSpLocks/>
          </p:cNvCxnSpPr>
          <p:nvPr userDrawn="1"/>
        </p:nvCxnSpPr>
        <p:spPr>
          <a:xfrm>
            <a:off x="3669906" y="1524190"/>
            <a:ext cx="4852189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8A1156-39FE-403C-8254-F42056D980F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514750"/>
            <a:ext cx="0" cy="76365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2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888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6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74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2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83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31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A0EB6-A01D-4741-935D-2EB2ACBD66AC}" type="datetimeFigureOut">
              <a:rPr lang="en-US" smtClean="0"/>
              <a:pPr/>
              <a:t>6/30/2021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52F80-A071-4897-8AF8-BD97046EC5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2" r:id="rId18"/>
    <p:sldLayoutId id="2147483723" r:id="rId19"/>
    <p:sldLayoutId id="2147483724" r:id="rId20"/>
    <p:sldLayoutId id="2147483725" r:id="rId21"/>
    <p:sldLayoutId id="2147483700" r:id="rId22"/>
    <p:sldLayoutId id="2147483659" r:id="rId23"/>
    <p:sldLayoutId id="2147483660" r:id="rId24"/>
    <p:sldLayoutId id="2147483662" r:id="rId25"/>
    <p:sldLayoutId id="2147483701" r:id="rId26"/>
    <p:sldLayoutId id="2147483679" r:id="rId27"/>
    <p:sldLayoutId id="2147483680" r:id="rId28"/>
    <p:sldLayoutId id="2147483726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3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38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A1D5586-DE27-A144-85E5-0E1DE8932F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35"/>
          <a:stretch/>
        </p:blipFill>
        <p:spPr>
          <a:xfrm>
            <a:off x="-1" y="-1"/>
            <a:ext cx="12192001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91C87-3337-4FD2-A80B-B1DABFA914FD}"/>
              </a:ext>
            </a:extLst>
          </p:cNvPr>
          <p:cNvSpPr txBox="1"/>
          <p:nvPr/>
        </p:nvSpPr>
        <p:spPr>
          <a:xfrm>
            <a:off x="2251386" y="2495196"/>
            <a:ext cx="7704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aleway" pitchFamily="2" charset="0"/>
              </a:rPr>
              <a:t>GESTION DES CANDIDATURES AU CENTRE BTS – M6</a:t>
            </a:r>
            <a:endParaRPr lang="id-ID" sz="40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95703-B46D-401B-A171-BC74F9F714AF}"/>
              </a:ext>
            </a:extLst>
          </p:cNvPr>
          <p:cNvSpPr txBox="1"/>
          <p:nvPr/>
        </p:nvSpPr>
        <p:spPr>
          <a:xfrm>
            <a:off x="4988911" y="3818785"/>
            <a:ext cx="2214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spc="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</a:t>
            </a:r>
            <a:r>
              <a:rPr lang="en-US" sz="1400" spc="2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fin </a:t>
            </a:r>
            <a:r>
              <a:rPr lang="en-US" sz="1400" spc="2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d’étude</a:t>
            </a:r>
            <a:endParaRPr lang="id-ID" sz="1400" spc="3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3AFC1-DC22-41A8-ABED-9F59CFE9E659}"/>
              </a:ext>
            </a:extLst>
          </p:cNvPr>
          <p:cNvGrpSpPr/>
          <p:nvPr/>
        </p:nvGrpSpPr>
        <p:grpSpPr>
          <a:xfrm>
            <a:off x="5138375" y="1969198"/>
            <a:ext cx="2143850" cy="213450"/>
            <a:chOff x="5138375" y="1969198"/>
            <a:chExt cx="2143850" cy="213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03542-A9A4-4D1C-8214-3E1A2365F16E}"/>
                </a:ext>
              </a:extLst>
            </p:cNvPr>
            <p:cNvSpPr/>
            <p:nvPr/>
          </p:nvSpPr>
          <p:spPr>
            <a:xfrm>
              <a:off x="61035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7C86D-9388-4C8F-AD85-57573551AB26}"/>
                </a:ext>
              </a:extLst>
            </p:cNvPr>
            <p:cNvSpPr/>
            <p:nvPr/>
          </p:nvSpPr>
          <p:spPr>
            <a:xfrm>
              <a:off x="70687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7B90EB-E264-485C-9F23-0D50D4CD89BE}"/>
                </a:ext>
              </a:extLst>
            </p:cNvPr>
            <p:cNvSpPr/>
            <p:nvPr/>
          </p:nvSpPr>
          <p:spPr>
            <a:xfrm>
              <a:off x="51383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41D4A2-0D07-42E9-BA5F-025E30135893}"/>
              </a:ext>
            </a:extLst>
          </p:cNvPr>
          <p:cNvSpPr txBox="1"/>
          <p:nvPr/>
        </p:nvSpPr>
        <p:spPr>
          <a:xfrm>
            <a:off x="10217130" y="5650893"/>
            <a:ext cx="152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id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164BE-B2B3-478D-9B93-A8E482765795}"/>
              </a:ext>
            </a:extLst>
          </p:cNvPr>
          <p:cNvSpPr txBox="1"/>
          <p:nvPr/>
        </p:nvSpPr>
        <p:spPr>
          <a:xfrm>
            <a:off x="527442" y="4868278"/>
            <a:ext cx="3571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1400" dirty="0" err="1"/>
              <a:t>Présenté</a:t>
            </a:r>
            <a:r>
              <a:rPr lang="en-US" sz="1400" dirty="0"/>
              <a:t> par :</a:t>
            </a:r>
          </a:p>
          <a:p>
            <a:r>
              <a:rPr lang="en-US" sz="1400" b="1" dirty="0" err="1"/>
              <a:t>Aitoulahyane</a:t>
            </a:r>
            <a:r>
              <a:rPr lang="en-US" sz="1400" b="1" dirty="0"/>
              <a:t> Aya</a:t>
            </a:r>
          </a:p>
          <a:p>
            <a:r>
              <a:rPr lang="en-US" sz="1400" b="1" dirty="0" err="1"/>
              <a:t>Meyem</a:t>
            </a:r>
            <a:r>
              <a:rPr lang="en-US" sz="1400" b="1" dirty="0"/>
              <a:t> </a:t>
            </a:r>
            <a:r>
              <a:rPr lang="en-US" sz="1400" b="1" dirty="0" err="1"/>
              <a:t>Nait</a:t>
            </a:r>
            <a:r>
              <a:rPr lang="en-US" sz="1400" b="1" dirty="0"/>
              <a:t> </a:t>
            </a:r>
            <a:r>
              <a:rPr lang="en-US" sz="1400" b="1" dirty="0" err="1"/>
              <a:t>Hadou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Encadré</a:t>
            </a:r>
            <a:r>
              <a:rPr lang="en-US" sz="1400" dirty="0"/>
              <a:t> par :</a:t>
            </a:r>
          </a:p>
          <a:p>
            <a:r>
              <a:rPr lang="en-US" sz="1400" b="1" dirty="0"/>
              <a:t>M. MESLAHI Ayoub</a:t>
            </a:r>
            <a:br>
              <a:rPr lang="en-US" sz="1400" dirty="0"/>
            </a:br>
            <a:endParaRPr lang="id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6F64-25C4-4D9B-ABFC-B0C4EB320C08}"/>
              </a:ext>
            </a:extLst>
          </p:cNvPr>
          <p:cNvSpPr txBox="1"/>
          <p:nvPr/>
        </p:nvSpPr>
        <p:spPr>
          <a:xfrm>
            <a:off x="10146511" y="613407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1100" dirty="0" err="1"/>
              <a:t>Projet</a:t>
            </a:r>
            <a:r>
              <a:rPr lang="en-US" sz="1100" dirty="0"/>
              <a:t> de fin </a:t>
            </a:r>
            <a:r>
              <a:rPr lang="en-US" sz="1100" dirty="0" err="1"/>
              <a:t>d’étude</a:t>
            </a:r>
            <a:endParaRPr lang="id-ID" sz="11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51D92F-0304-1342-9720-EA4E8D490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442" y="423148"/>
            <a:ext cx="1013975" cy="6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6D4FD-1737-41F5-B902-D2448C69B49C}"/>
              </a:ext>
            </a:extLst>
          </p:cNvPr>
          <p:cNvSpPr/>
          <p:nvPr/>
        </p:nvSpPr>
        <p:spPr>
          <a:xfrm>
            <a:off x="11029950" y="-301"/>
            <a:ext cx="634608" cy="726281"/>
          </a:xfrm>
          <a:custGeom>
            <a:avLst/>
            <a:gdLst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0 w 835721"/>
              <a:gd name="connsiteY3" fmla="*/ 622332 h 622332"/>
              <a:gd name="connsiteX4" fmla="*/ 0 w 835721"/>
              <a:gd name="connsiteY4" fmla="*/ 0 h 622332"/>
              <a:gd name="connsiteX0" fmla="*/ 0 w 835721"/>
              <a:gd name="connsiteY0" fmla="*/ 0 h 624114"/>
              <a:gd name="connsiteX1" fmla="*/ 835721 w 835721"/>
              <a:gd name="connsiteY1" fmla="*/ 0 h 624114"/>
              <a:gd name="connsiteX2" fmla="*/ 835721 w 835721"/>
              <a:gd name="connsiteY2" fmla="*/ 622332 h 624114"/>
              <a:gd name="connsiteX3" fmla="*/ 371264 w 835721"/>
              <a:gd name="connsiteY3" fmla="*/ 624114 h 624114"/>
              <a:gd name="connsiteX4" fmla="*/ 0 w 835721"/>
              <a:gd name="connsiteY4" fmla="*/ 622332 h 624114"/>
              <a:gd name="connsiteX5" fmla="*/ 0 w 835721"/>
              <a:gd name="connsiteY5" fmla="*/ 0 h 624114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385779 w 835721"/>
              <a:gd name="connsiteY3" fmla="*/ 290286 h 622332"/>
              <a:gd name="connsiteX4" fmla="*/ 0 w 835721"/>
              <a:gd name="connsiteY4" fmla="*/ 622332 h 622332"/>
              <a:gd name="connsiteX5" fmla="*/ 0 w 835721"/>
              <a:gd name="connsiteY5" fmla="*/ 0 h 622332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429321 w 835721"/>
              <a:gd name="connsiteY3" fmla="*/ 445528 h 622332"/>
              <a:gd name="connsiteX4" fmla="*/ 0 w 835721"/>
              <a:gd name="connsiteY4" fmla="*/ 622332 h 622332"/>
              <a:gd name="connsiteX5" fmla="*/ 0 w 835721"/>
              <a:gd name="connsiteY5" fmla="*/ 0 h 62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21" h="622332">
                <a:moveTo>
                  <a:pt x="0" y="0"/>
                </a:moveTo>
                <a:lnTo>
                  <a:pt x="835721" y="0"/>
                </a:lnTo>
                <a:lnTo>
                  <a:pt x="835721" y="622332"/>
                </a:lnTo>
                <a:lnTo>
                  <a:pt x="429321" y="445528"/>
                </a:lnTo>
                <a:lnTo>
                  <a:pt x="0" y="6223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436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7DCC60-A5D1-FE47-B184-82ABDFA4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048761" y="3293389"/>
            <a:ext cx="3969947" cy="119214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CEF4AFB4-44E3-479E-914C-56BD05AAB9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r="8430"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D7D44D-BF06-4CA4-89DB-D3A2F430B4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60" y="2110320"/>
            <a:ext cx="6957541" cy="402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BA7B9-B97A-4357-AE58-004A98BE6386}"/>
              </a:ext>
            </a:extLst>
          </p:cNvPr>
          <p:cNvSpPr txBox="1"/>
          <p:nvPr/>
        </p:nvSpPr>
        <p:spPr>
          <a:xfrm>
            <a:off x="3889514" y="701025"/>
            <a:ext cx="44129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Raleway" panose="020B0503030101060003" pitchFamily="34" charset="0"/>
              </a:rPr>
              <a:t>Couleurs &amp; Fonts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84909D-083A-4CD8-8B53-2A0969DB30F3}"/>
              </a:ext>
            </a:extLst>
          </p:cNvPr>
          <p:cNvCxnSpPr>
            <a:cxnSpLocks/>
          </p:cNvCxnSpPr>
          <p:nvPr/>
        </p:nvCxnSpPr>
        <p:spPr>
          <a:xfrm>
            <a:off x="5738192" y="1544785"/>
            <a:ext cx="715617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006E607-31A3-4BD2-8239-D968BBE04FA3}"/>
              </a:ext>
            </a:extLst>
          </p:cNvPr>
          <p:cNvSpPr txBox="1"/>
          <p:nvPr/>
        </p:nvSpPr>
        <p:spPr>
          <a:xfrm>
            <a:off x="10350135" y="1833321"/>
            <a:ext cx="853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Raleway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BF1577-4221-4C1D-A268-770D77F54757}"/>
              </a:ext>
            </a:extLst>
          </p:cNvPr>
          <p:cNvSpPr txBox="1"/>
          <p:nvPr/>
        </p:nvSpPr>
        <p:spPr>
          <a:xfrm>
            <a:off x="9696982" y="2086456"/>
            <a:ext cx="2159424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famille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caractères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élégante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modern et sans-serif.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0F38FC-EE58-A746-9F91-C8B5181754BF}"/>
              </a:ext>
            </a:extLst>
          </p:cNvPr>
          <p:cNvSpPr/>
          <p:nvPr/>
        </p:nvSpPr>
        <p:spPr>
          <a:xfrm>
            <a:off x="1747118" y="211032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242424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DF1650-2EA9-D547-9377-F5EB6943CD3E}"/>
              </a:ext>
            </a:extLst>
          </p:cNvPr>
          <p:cNvSpPr/>
          <p:nvPr/>
        </p:nvSpPr>
        <p:spPr>
          <a:xfrm>
            <a:off x="1727395" y="2896067"/>
            <a:ext cx="963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4D4D4D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EAAF62-815B-0840-9D1F-CC3E0C45B88A}"/>
              </a:ext>
            </a:extLst>
          </p:cNvPr>
          <p:cNvSpPr/>
          <p:nvPr/>
        </p:nvSpPr>
        <p:spPr>
          <a:xfrm>
            <a:off x="1747118" y="3703305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236F94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3587A-54A8-6B40-8094-2F4F3C38AE25}"/>
              </a:ext>
            </a:extLst>
          </p:cNvPr>
          <p:cNvSpPr/>
          <p:nvPr/>
        </p:nvSpPr>
        <p:spPr>
          <a:xfrm>
            <a:off x="1730286" y="4466269"/>
            <a:ext cx="9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7BD2F9</a:t>
            </a:r>
            <a:endParaRPr lang="en-US" b="0" i="0" dirty="0">
              <a:effectLst/>
              <a:latin typeface="Quicksand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A2F0D0-618D-A640-826A-1D15B287BC02}"/>
              </a:ext>
            </a:extLst>
          </p:cNvPr>
          <p:cNvSpPr/>
          <p:nvPr/>
        </p:nvSpPr>
        <p:spPr>
          <a:xfrm>
            <a:off x="1727395" y="5315850"/>
            <a:ext cx="85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Quicksand"/>
              </a:rPr>
              <a:t>F4F9FA</a:t>
            </a:r>
            <a:endParaRPr lang="en-US" b="0" i="0" dirty="0">
              <a:effectLst/>
              <a:latin typeface="Quicksan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0738EF-4255-934A-AD96-FB23234ED8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812"/>
          <a:stretch/>
        </p:blipFill>
        <p:spPr>
          <a:xfrm>
            <a:off x="9115852" y="2837229"/>
            <a:ext cx="4286534" cy="26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FEDAFD-8381-3C47-9EAC-928A41E35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2" y="638318"/>
            <a:ext cx="5177050" cy="8655381"/>
          </a:xfrm>
          <a:prstGeom prst="roundRect">
            <a:avLst>
              <a:gd name="adj" fmla="val 5839"/>
            </a:avLst>
          </a:prstGeom>
          <a:effectLst>
            <a:outerShdw blurRad="495300" algn="b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9D61A7-437F-4042-8F02-7BAA8D197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42" y="1639324"/>
            <a:ext cx="3092580" cy="7669242"/>
          </a:xfrm>
          <a:prstGeom prst="roundRect">
            <a:avLst>
              <a:gd name="adj" fmla="val 9455"/>
            </a:avLst>
          </a:prstGeom>
          <a:effectLst>
            <a:outerShdw blurRad="368300" dir="4020000" sx="101000" sy="101000" algn="br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1E60E6-4FA6-814C-B25E-963369DAC4CF}"/>
              </a:ext>
            </a:extLst>
          </p:cNvPr>
          <p:cNvSpPr txBox="1"/>
          <p:nvPr/>
        </p:nvSpPr>
        <p:spPr>
          <a:xfrm>
            <a:off x="7891976" y="4966008"/>
            <a:ext cx="39670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1</a:t>
            </a:r>
            <a:r>
              <a:rPr lang="en-US" sz="3200" b="1" baseline="30000" dirty="0">
                <a:solidFill>
                  <a:srgbClr val="1E6C93"/>
                </a:solidFill>
                <a:latin typeface="Raleway" pitchFamily="2" charset="0"/>
              </a:rPr>
              <a:t>er</a:t>
            </a:r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 </a:t>
            </a:r>
            <a:r>
              <a:rPr lang="en-US" sz="3200" b="1" dirty="0" err="1">
                <a:solidFill>
                  <a:srgbClr val="1E6C93"/>
                </a:solidFill>
                <a:latin typeface="Raleway" pitchFamily="2" charset="0"/>
              </a:rPr>
              <a:t>niveau</a:t>
            </a:r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 :</a:t>
            </a:r>
          </a:p>
          <a:p>
            <a:pPr algn="ctr"/>
            <a:r>
              <a:rPr lang="en-US" sz="3200" b="1" dirty="0">
                <a:solidFill>
                  <a:srgbClr val="1E6C93"/>
                </a:solidFill>
                <a:latin typeface="Raleway" pitchFamily="2" charset="0"/>
              </a:rPr>
              <a:t>Interface </a:t>
            </a:r>
            <a:r>
              <a:rPr lang="en-US" sz="3200" b="1" dirty="0" err="1">
                <a:solidFill>
                  <a:srgbClr val="1E6C93"/>
                </a:solidFill>
                <a:latin typeface="Raleway" pitchFamily="2" charset="0"/>
              </a:rPr>
              <a:t>publique</a:t>
            </a:r>
            <a:endParaRPr lang="id-ID" sz="3600" b="1" dirty="0">
              <a:solidFill>
                <a:srgbClr val="1E6C93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4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7704306" y="4863859"/>
            <a:ext cx="4604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Élement</a:t>
            </a:r>
            <a:r>
              <a:rPr lang="en-US" sz="28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clé</a:t>
            </a:r>
            <a:r>
              <a:rPr lang="en-US" sz="28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:</a:t>
            </a:r>
          </a:p>
          <a:p>
            <a:pPr algn="ctr"/>
            <a:r>
              <a:rPr lang="en-US" sz="28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Formulaire</a:t>
            </a:r>
            <a:r>
              <a:rPr lang="en-US" sz="2800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28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d’inscription</a:t>
            </a:r>
            <a:endParaRPr lang="id-ID" sz="2800" dirty="0">
              <a:solidFill>
                <a:srgbClr val="1E6C93"/>
              </a:solidFill>
              <a:latin typeface="Montserrat ExtraBold" panose="000009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55C92-7C29-2C4C-8629-84AD711214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t="43" r="189" b="27532"/>
          <a:stretch/>
        </p:blipFill>
        <p:spPr>
          <a:xfrm>
            <a:off x="807801" y="390008"/>
            <a:ext cx="5930624" cy="4786904"/>
          </a:xfrm>
          <a:prstGeom prst="roundRect">
            <a:avLst>
              <a:gd name="adj" fmla="val 4969"/>
            </a:avLst>
          </a:prstGeom>
          <a:effectLst>
            <a:outerShdw blurRad="3175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161877-6600-8F49-A6AF-B297A01680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0" t="13018" r="12027" b="10481"/>
          <a:stretch/>
        </p:blipFill>
        <p:spPr>
          <a:xfrm>
            <a:off x="5757122" y="1072766"/>
            <a:ext cx="5627077" cy="3370658"/>
          </a:xfrm>
          <a:prstGeom prst="roundRect">
            <a:avLst>
              <a:gd name="adj" fmla="val 4969"/>
            </a:avLst>
          </a:prstGeom>
          <a:effectLst>
            <a:outerShdw blurRad="317500" dist="38100" dir="13500000" sx="101000" sy="101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8F2323-F75B-294C-9FCF-49B502E0B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10" y="5656565"/>
            <a:ext cx="6896505" cy="85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FEDAFD-8381-3C47-9EAC-928A41E3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124" y="2492573"/>
            <a:ext cx="7474782" cy="3915362"/>
          </a:xfrm>
          <a:prstGeom prst="roundRect">
            <a:avLst>
              <a:gd name="adj" fmla="val 5839"/>
            </a:avLst>
          </a:prstGeom>
          <a:effectLst>
            <a:outerShdw blurRad="4953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501AB-86D2-524A-8D13-A392BF174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806" y="259504"/>
            <a:ext cx="3276734" cy="6338991"/>
          </a:xfrm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888460" y="775874"/>
            <a:ext cx="5177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2</a:t>
            </a:r>
            <a:r>
              <a:rPr lang="en-US" sz="3600" i="1" baseline="30000" dirty="0">
                <a:solidFill>
                  <a:srgbClr val="1E6C93"/>
                </a:solidFill>
                <a:latin typeface="Montserrat ExtraBold" panose="00000900000000000000" pitchFamily="2" charset="0"/>
              </a:rPr>
              <a:t>ème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niveau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:</a:t>
            </a:r>
          </a:p>
          <a:p>
            <a:pPr algn="ctr"/>
            <a:r>
              <a:rPr lang="en-US" sz="36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Espace</a:t>
            </a:r>
            <a:r>
              <a:rPr lang="en-US" sz="3600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Étudiant</a:t>
            </a:r>
            <a:endParaRPr lang="id-ID" sz="3600" dirty="0">
              <a:solidFill>
                <a:srgbClr val="1E6C93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1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888460" y="775874"/>
            <a:ext cx="6384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Gestion du </a:t>
            </a:r>
            <a:r>
              <a:rPr lang="en-US" sz="2800" b="1" dirty="0" err="1">
                <a:solidFill>
                  <a:srgbClr val="1E6C93"/>
                </a:solidFill>
                <a:latin typeface="Raleway" pitchFamily="2" charset="0"/>
              </a:rPr>
              <a:t>contenu</a:t>
            </a:r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 se fait </a:t>
            </a:r>
            <a:r>
              <a:rPr lang="en-US" sz="2800" b="1" dirty="0" err="1">
                <a:solidFill>
                  <a:srgbClr val="1E6C93"/>
                </a:solidFill>
                <a:latin typeface="Raleway" pitchFamily="2" charset="0"/>
              </a:rPr>
              <a:t>depuis</a:t>
            </a:r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 </a:t>
            </a:r>
            <a:r>
              <a:rPr lang="en-US" sz="2800" b="1" dirty="0" err="1">
                <a:solidFill>
                  <a:srgbClr val="1E6C93"/>
                </a:solidFill>
                <a:latin typeface="Raleway" pitchFamily="2" charset="0"/>
              </a:rPr>
              <a:t>l’espace</a:t>
            </a:r>
            <a:r>
              <a:rPr lang="en-US" sz="2800" b="1" dirty="0">
                <a:solidFill>
                  <a:srgbClr val="1E6C93"/>
                </a:solidFill>
                <a:latin typeface="Raleway" pitchFamily="2" charset="0"/>
              </a:rPr>
              <a:t> administration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B9005-11AC-47EA-BE16-8BF30B879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54" y="1867544"/>
            <a:ext cx="6353175" cy="3905250"/>
          </a:xfrm>
          <a:prstGeom prst="roundRect">
            <a:avLst>
              <a:gd name="adj" fmla="val 5860"/>
            </a:avLst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1F0E8C-DDDB-4D8F-9AA5-8280D6117B43}"/>
              </a:ext>
            </a:extLst>
          </p:cNvPr>
          <p:cNvCxnSpPr>
            <a:stCxn id="4" idx="3"/>
          </p:cNvCxnSpPr>
          <p:nvPr/>
        </p:nvCxnSpPr>
        <p:spPr>
          <a:xfrm flipV="1">
            <a:off x="6952029" y="2574545"/>
            <a:ext cx="903559" cy="1245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7B25B5-568C-4F03-AAF1-C109D0FAF40D}"/>
              </a:ext>
            </a:extLst>
          </p:cNvPr>
          <p:cNvCxnSpPr>
            <a:stCxn id="4" idx="3"/>
          </p:cNvCxnSpPr>
          <p:nvPr/>
        </p:nvCxnSpPr>
        <p:spPr>
          <a:xfrm>
            <a:off x="6952029" y="3820169"/>
            <a:ext cx="1128642" cy="82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93258-B657-4FDA-BC52-DC3AB1E7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956" y="1085206"/>
            <a:ext cx="4126494" cy="1952688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A7C3EB-4200-4097-BA37-E6DD3B3F9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06" y="4325907"/>
            <a:ext cx="4046806" cy="1914979"/>
          </a:xfrm>
          <a:prstGeom prst="roundRect">
            <a:avLst>
              <a:gd name="adj" fmla="val 8620"/>
            </a:avLst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3ADDFD-D6FA-4B63-99F5-D23B7E21C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08" y="4571095"/>
            <a:ext cx="6055960" cy="2000894"/>
          </a:xfrm>
          <a:prstGeom prst="round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2627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EFEDAFD-8381-3C47-9EAC-928A41E35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" r="604"/>
          <a:stretch/>
        </p:blipFill>
        <p:spPr>
          <a:xfrm>
            <a:off x="492369" y="2492573"/>
            <a:ext cx="8102991" cy="3915362"/>
          </a:xfrm>
          <a:prstGeom prst="roundRect">
            <a:avLst>
              <a:gd name="adj" fmla="val 5839"/>
            </a:avLst>
          </a:prstGeom>
          <a:effectLst>
            <a:outerShdw blurRad="4953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501AB-86D2-524A-8D13-A392BF174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" r="2223"/>
          <a:stretch/>
        </p:blipFill>
        <p:spPr>
          <a:xfrm>
            <a:off x="7458495" y="1614528"/>
            <a:ext cx="4414638" cy="4793407"/>
          </a:xfrm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01710-B0CE-E04A-A37C-245641AE05FD}"/>
              </a:ext>
            </a:extLst>
          </p:cNvPr>
          <p:cNvSpPr txBox="1"/>
          <p:nvPr/>
        </p:nvSpPr>
        <p:spPr>
          <a:xfrm>
            <a:off x="888460" y="930619"/>
            <a:ext cx="622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3</a:t>
            </a:r>
            <a:r>
              <a:rPr lang="en-US" sz="3600" i="1" baseline="30000" dirty="0">
                <a:solidFill>
                  <a:srgbClr val="1E6C93"/>
                </a:solidFill>
                <a:latin typeface="Montserrat ExtraBold" panose="00000900000000000000" pitchFamily="2" charset="0"/>
              </a:rPr>
              <a:t>ème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</a:t>
            </a:r>
            <a:r>
              <a:rPr lang="en-US" sz="3600" i="1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niveau</a:t>
            </a:r>
            <a:r>
              <a:rPr lang="en-US" sz="3600" i="1" dirty="0">
                <a:solidFill>
                  <a:srgbClr val="1E6C93"/>
                </a:solidFill>
                <a:latin typeface="Montserrat ExtraBold" panose="00000900000000000000" pitchFamily="2" charset="0"/>
              </a:rPr>
              <a:t> :</a:t>
            </a:r>
          </a:p>
          <a:p>
            <a:pPr algn="ctr"/>
            <a:r>
              <a:rPr lang="en-US" sz="3600" dirty="0" err="1">
                <a:solidFill>
                  <a:srgbClr val="1E6C93"/>
                </a:solidFill>
                <a:latin typeface="Montserrat ExtraBold" panose="00000900000000000000" pitchFamily="2" charset="0"/>
              </a:rPr>
              <a:t>Espace</a:t>
            </a:r>
            <a:r>
              <a:rPr lang="en-US" sz="3600" dirty="0">
                <a:solidFill>
                  <a:srgbClr val="1E6C93"/>
                </a:solidFill>
                <a:latin typeface="Montserrat ExtraBold" panose="00000900000000000000" pitchFamily="2" charset="0"/>
              </a:rPr>
              <a:t> Administration</a:t>
            </a:r>
            <a:endParaRPr lang="id-ID" sz="3600" dirty="0">
              <a:solidFill>
                <a:srgbClr val="1E6C93"/>
              </a:solidFill>
              <a:latin typeface="Montserrat ExtraBold" panose="000009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29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355C69-7FDA-423E-8927-B81DA3445370}"/>
              </a:ext>
            </a:extLst>
          </p:cNvPr>
          <p:cNvSpPr txBox="1"/>
          <p:nvPr/>
        </p:nvSpPr>
        <p:spPr>
          <a:xfrm>
            <a:off x="3147431" y="1025413"/>
            <a:ext cx="60669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Raleway" panose="020B0503030101060003" pitchFamily="34" charset="0"/>
              </a:rPr>
              <a:t>Back-end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50CA310-D8AE-4EF5-9F8D-42DDFC196C4F}"/>
              </a:ext>
            </a:extLst>
          </p:cNvPr>
          <p:cNvSpPr/>
          <p:nvPr/>
        </p:nvSpPr>
        <p:spPr>
          <a:xfrm>
            <a:off x="4961717" y="2666055"/>
            <a:ext cx="2438400" cy="3097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B213DC-830D-4C85-A8E0-955953BA7BC5}"/>
              </a:ext>
            </a:extLst>
          </p:cNvPr>
          <p:cNvSpPr txBox="1"/>
          <p:nvPr/>
        </p:nvSpPr>
        <p:spPr>
          <a:xfrm>
            <a:off x="5933894" y="4698002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php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D085344-C2BC-4A1F-916F-B53366BAC763}"/>
              </a:ext>
            </a:extLst>
          </p:cNvPr>
          <p:cNvSpPr/>
          <p:nvPr/>
        </p:nvSpPr>
        <p:spPr>
          <a:xfrm>
            <a:off x="8051694" y="2666055"/>
            <a:ext cx="2438400" cy="3097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717196-18AA-49FC-A83F-A1D1118F0CE3}"/>
              </a:ext>
            </a:extLst>
          </p:cNvPr>
          <p:cNvSpPr txBox="1"/>
          <p:nvPr/>
        </p:nvSpPr>
        <p:spPr>
          <a:xfrm>
            <a:off x="8920477" y="4647461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MySQL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806FC8D-E8C9-4E5B-AD7C-1FBE804188E5}"/>
              </a:ext>
            </a:extLst>
          </p:cNvPr>
          <p:cNvSpPr/>
          <p:nvPr/>
        </p:nvSpPr>
        <p:spPr>
          <a:xfrm>
            <a:off x="1701907" y="2666055"/>
            <a:ext cx="2438400" cy="3097293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397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6C857B-49B8-41D7-B300-4F8835117150}"/>
              </a:ext>
            </a:extLst>
          </p:cNvPr>
          <p:cNvSpPr txBox="1"/>
          <p:nvPr/>
        </p:nvSpPr>
        <p:spPr>
          <a:xfrm>
            <a:off x="2189538" y="4493663"/>
            <a:ext cx="1463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Base de </a:t>
            </a:r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données</a:t>
            </a: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relationnelle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C70EE6-36A6-4D6F-AF72-EDFB1F68DA7D}"/>
              </a:ext>
            </a:extLst>
          </p:cNvPr>
          <p:cNvCxnSpPr>
            <a:cxnSpLocks/>
          </p:cNvCxnSpPr>
          <p:nvPr/>
        </p:nvCxnSpPr>
        <p:spPr>
          <a:xfrm>
            <a:off x="5824069" y="1974333"/>
            <a:ext cx="715617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B7C316DE-4FC1-4C5F-AAAC-83BCBD7D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5917" y="3196281"/>
            <a:ext cx="810000" cy="81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5A5FF8E-441B-4B41-9963-30C09E4E9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6107" y="3196281"/>
            <a:ext cx="810000" cy="81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DBE7D2F-6AF5-4A00-BDCF-4B685D22BA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65894" y="3196281"/>
            <a:ext cx="810000" cy="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7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8C1F078-2C22-4CC3-ADE8-83DE3360223A}"/>
              </a:ext>
            </a:extLst>
          </p:cNvPr>
          <p:cNvSpPr txBox="1"/>
          <p:nvPr/>
        </p:nvSpPr>
        <p:spPr>
          <a:xfrm>
            <a:off x="1048664" y="874858"/>
            <a:ext cx="442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MCD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6B7BB1-0690-4D2A-8511-5B7B4A36008C}"/>
              </a:ext>
            </a:extLst>
          </p:cNvPr>
          <p:cNvSpPr txBox="1"/>
          <p:nvPr/>
        </p:nvSpPr>
        <p:spPr>
          <a:xfrm>
            <a:off x="1132288" y="1589732"/>
            <a:ext cx="2345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spc="100" dirty="0">
                <a:solidFill>
                  <a:srgbClr val="0091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Les </a:t>
            </a:r>
            <a:r>
              <a:rPr lang="id-ID" sz="1200" spc="100" dirty="0" err="1">
                <a:solidFill>
                  <a:srgbClr val="0091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règles</a:t>
            </a:r>
            <a:r>
              <a:rPr lang="id-ID" sz="1200" spc="100" dirty="0">
                <a:solidFill>
                  <a:srgbClr val="0091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1200" spc="100" dirty="0" err="1">
                <a:solidFill>
                  <a:srgbClr val="0091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</a:t>
            </a:r>
            <a:r>
              <a:rPr lang="id-ID" sz="1200" spc="100" dirty="0">
                <a:solidFill>
                  <a:srgbClr val="0091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id-ID" sz="1200" spc="100" dirty="0" err="1">
                <a:solidFill>
                  <a:srgbClr val="0091C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gestion</a:t>
            </a:r>
            <a:endParaRPr lang="id-ID" sz="1200" spc="100" dirty="0">
              <a:solidFill>
                <a:srgbClr val="0091CE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CA0D07-0948-40A2-A466-42938A646F06}"/>
              </a:ext>
            </a:extLst>
          </p:cNvPr>
          <p:cNvCxnSpPr>
            <a:cxnSpLocks/>
          </p:cNvCxnSpPr>
          <p:nvPr/>
        </p:nvCxnSpPr>
        <p:spPr>
          <a:xfrm>
            <a:off x="0" y="1295594"/>
            <a:ext cx="79828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E2FB8BE-787E-42C2-809F-91FFBDE320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r="1682"/>
          <a:stretch/>
        </p:blipFill>
        <p:spPr>
          <a:xfrm>
            <a:off x="-14230" y="2"/>
            <a:ext cx="12206230" cy="685799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B0C80-3EF7-2D43-8A9C-5CCC44DADC33}"/>
              </a:ext>
            </a:extLst>
          </p:cNvPr>
          <p:cNvSpPr txBox="1"/>
          <p:nvPr/>
        </p:nvSpPr>
        <p:spPr>
          <a:xfrm>
            <a:off x="1920862" y="2944685"/>
            <a:ext cx="8362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Chaque étudiant ne peut candidater qu’avec un seul bac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Une candidature par étudiant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3 ou 4 choix par candidature classés par ordre de priorité 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Une filière par choix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Un email par étudiant qui sera utilisé pour le service e-mailing ultérieurement aussi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dirty="0"/>
              <a:t>Un émail peut ne pas être associé à un candidat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5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8C1F078-2C22-4CC3-ADE8-83DE3360223A}"/>
              </a:ext>
            </a:extLst>
          </p:cNvPr>
          <p:cNvSpPr txBox="1"/>
          <p:nvPr/>
        </p:nvSpPr>
        <p:spPr>
          <a:xfrm>
            <a:off x="1048664" y="874858"/>
            <a:ext cx="442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MCD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5CA0D07-0948-40A2-A466-42938A646F06}"/>
              </a:ext>
            </a:extLst>
          </p:cNvPr>
          <p:cNvCxnSpPr>
            <a:cxnSpLocks/>
          </p:cNvCxnSpPr>
          <p:nvPr/>
        </p:nvCxnSpPr>
        <p:spPr>
          <a:xfrm>
            <a:off x="0" y="1295594"/>
            <a:ext cx="79828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2A202ED-5E25-48A7-B623-E540F5B57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47" y="439083"/>
            <a:ext cx="7910895" cy="597983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D776E9-A767-4C84-85C9-0D2489B8833B}"/>
              </a:ext>
            </a:extLst>
          </p:cNvPr>
          <p:cNvCxnSpPr/>
          <p:nvPr/>
        </p:nvCxnSpPr>
        <p:spPr>
          <a:xfrm>
            <a:off x="3259783" y="3087149"/>
            <a:ext cx="64109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368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69CB943-74EC-4531-872B-658DC719F8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7" r="31437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34874-03A8-46E6-B2D5-BA2EA1B1D33D}"/>
              </a:ext>
            </a:extLst>
          </p:cNvPr>
          <p:cNvSpPr txBox="1"/>
          <p:nvPr/>
        </p:nvSpPr>
        <p:spPr>
          <a:xfrm>
            <a:off x="5235153" y="3267732"/>
            <a:ext cx="6738424" cy="225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des places 30 par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75%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Soit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23) pour BACMAIN</a:t>
            </a:r>
          </a:p>
          <a:p>
            <a:pPr marL="742950" lvl="1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BACMAIN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CG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c’est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bac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économie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BACMAIN pour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toute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les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autres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filières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c’est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bac technique  </a:t>
            </a:r>
          </a:p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25 % (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Soit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7 ) pour BACAUTRES</a:t>
            </a:r>
          </a:p>
          <a:p>
            <a:pPr marL="285750" indent="-285750" algn="just">
              <a:lnSpc>
                <a:spcPct val="15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Titulaire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d’un bac technique ne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peux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pas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candidater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pour la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filère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7974B4-C513-4C49-965F-3EAB0FEE817C}"/>
              </a:ext>
            </a:extLst>
          </p:cNvPr>
          <p:cNvSpPr txBox="1"/>
          <p:nvPr/>
        </p:nvSpPr>
        <p:spPr>
          <a:xfrm>
            <a:off x="5235153" y="1267750"/>
            <a:ext cx="5300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L’algorithme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FF01A5-906C-468A-82EB-6C5E5B9E0990}"/>
              </a:ext>
            </a:extLst>
          </p:cNvPr>
          <p:cNvCxnSpPr>
            <a:cxnSpLocks/>
          </p:cNvCxnSpPr>
          <p:nvPr/>
        </p:nvCxnSpPr>
        <p:spPr>
          <a:xfrm>
            <a:off x="5235153" y="2757614"/>
            <a:ext cx="715617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8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7E24F74-75E6-4B0A-A48F-2DFB5FD8E5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t="13767" b="13767"/>
          <a:stretch/>
        </p:blipFill>
        <p:spPr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30713CC-8491-4F0B-8D71-22005BAD1E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4" b="8904"/>
          <a:stretch>
            <a:fillRect/>
          </a:stretch>
        </p:blipFill>
        <p:spPr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90E8AD4-BC3C-4224-8E28-32D379B651D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2900"/>
          <a:stretch/>
        </p:blipFill>
        <p:spPr>
          <a:prstGeom prst="roundRect">
            <a:avLst>
              <a:gd name="adj" fmla="val 4969"/>
            </a:avLst>
          </a:prstGeom>
          <a:effectLst>
            <a:outerShdw blurRad="482600" dist="38100" dir="13500000" sx="103000" sy="103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4ED7478-4064-4804-B12C-0D3F32A7B3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/>
          <a:srcRect l="7" r="56123"/>
          <a:stretch/>
        </p:blipFill>
        <p:spPr>
          <a:xfrm>
            <a:off x="3211899" y="1"/>
            <a:ext cx="2260433" cy="2505490"/>
          </a:xfrm>
          <a:prstGeom prst="roundRect">
            <a:avLst>
              <a:gd name="adj" fmla="val 8576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CFA563-EB53-403E-B7D3-9E5343BE8946}"/>
              </a:ext>
            </a:extLst>
          </p:cNvPr>
          <p:cNvSpPr txBox="1"/>
          <p:nvPr/>
        </p:nvSpPr>
        <p:spPr>
          <a:xfrm>
            <a:off x="6096000" y="4558814"/>
            <a:ext cx="2926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Raleway" pitchFamily="2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1D20D-0E1E-4616-902F-6D874B1918B6}"/>
              </a:ext>
            </a:extLst>
          </p:cNvPr>
          <p:cNvSpPr txBox="1"/>
          <p:nvPr/>
        </p:nvSpPr>
        <p:spPr>
          <a:xfrm>
            <a:off x="6096000" y="5143589"/>
            <a:ext cx="54576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Thème</a:t>
            </a:r>
            <a:r>
              <a:rPr lang="en-US" b="1" dirty="0"/>
              <a:t> : </a:t>
            </a:r>
            <a:r>
              <a:rPr lang="en-US" dirty="0" err="1"/>
              <a:t>Développement</a:t>
            </a:r>
            <a:r>
              <a:rPr lang="en-US" dirty="0"/>
              <a:t> d’un site web</a:t>
            </a:r>
          </a:p>
          <a:p>
            <a:r>
              <a:rPr lang="en-US" b="1" dirty="0" err="1"/>
              <a:t>Contexte</a:t>
            </a:r>
            <a:r>
              <a:rPr lang="en-US" b="1" dirty="0"/>
              <a:t> : </a:t>
            </a:r>
            <a:r>
              <a:rPr lang="en-US" dirty="0"/>
              <a:t>Gestion des candidatures au </a:t>
            </a:r>
            <a:r>
              <a:rPr lang="en-US" dirty="0" err="1"/>
              <a:t>centre</a:t>
            </a:r>
            <a:r>
              <a:rPr lang="en-US" dirty="0"/>
              <a:t> du BTS</a:t>
            </a:r>
          </a:p>
          <a:p>
            <a:r>
              <a:rPr lang="en-US" b="1" dirty="0"/>
              <a:t>Solution : </a:t>
            </a:r>
            <a:r>
              <a:rPr lang="en-US" dirty="0"/>
              <a:t>Site web multi-usage </a:t>
            </a:r>
          </a:p>
        </p:txBody>
      </p:sp>
    </p:spTree>
    <p:extLst>
      <p:ext uri="{BB962C8B-B14F-4D97-AF65-F5344CB8AC3E}">
        <p14:creationId xmlns:p14="http://schemas.microsoft.com/office/powerpoint/2010/main" val="3827862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5E3DDC-EB98-443A-A75C-06B6DEC6640A}"/>
              </a:ext>
            </a:extLst>
          </p:cNvPr>
          <p:cNvSpPr/>
          <p:nvPr/>
        </p:nvSpPr>
        <p:spPr>
          <a:xfrm>
            <a:off x="715617" y="3429000"/>
            <a:ext cx="2419643" cy="988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Candidature 15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D26F6-F7E7-4447-BBC0-C674A826757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3135260" y="2633555"/>
            <a:ext cx="1718094" cy="12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5189F-7C84-4847-8648-CA31730F542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35260" y="3923128"/>
            <a:ext cx="1915042" cy="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0372E-60F5-42C4-997E-511EDBA5CC42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3135260" y="3923128"/>
            <a:ext cx="1718093" cy="132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B80D0-5E8A-4C73-BDBF-5568B107D1DA}"/>
              </a:ext>
            </a:extLst>
          </p:cNvPr>
          <p:cNvSpPr/>
          <p:nvPr/>
        </p:nvSpPr>
        <p:spPr>
          <a:xfrm>
            <a:off x="4853354" y="2310389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8BD9C-9F9D-4AC0-85AC-8C91FC395954}"/>
              </a:ext>
            </a:extLst>
          </p:cNvPr>
          <p:cNvSpPr/>
          <p:nvPr/>
        </p:nvSpPr>
        <p:spPr>
          <a:xfrm>
            <a:off x="4853354" y="3616926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9F2F09-D49C-4CFE-B4EC-3392F014135F}"/>
              </a:ext>
            </a:extLst>
          </p:cNvPr>
          <p:cNvSpPr/>
          <p:nvPr/>
        </p:nvSpPr>
        <p:spPr>
          <a:xfrm>
            <a:off x="4853353" y="4923463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3E0EC-D9BA-4FC5-9D85-574584807F47}"/>
              </a:ext>
            </a:extLst>
          </p:cNvPr>
          <p:cNvSpPr txBox="1"/>
          <p:nvPr/>
        </p:nvSpPr>
        <p:spPr>
          <a:xfrm rot="19393263">
            <a:off x="3280280" y="2772054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Choix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BD480A-9572-4966-99D5-A0F5B4E19499}"/>
              </a:ext>
            </a:extLst>
          </p:cNvPr>
          <p:cNvSpPr txBox="1"/>
          <p:nvPr/>
        </p:nvSpPr>
        <p:spPr>
          <a:xfrm>
            <a:off x="3712036" y="3616926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Choix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24A196-D18C-4BE7-96F5-8E46B1DFC934}"/>
              </a:ext>
            </a:extLst>
          </p:cNvPr>
          <p:cNvSpPr txBox="1"/>
          <p:nvPr/>
        </p:nvSpPr>
        <p:spPr>
          <a:xfrm rot="2244619">
            <a:off x="3634689" y="4650523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Choix 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8993A4-A299-4952-A2A7-AA61879E1E1D}"/>
              </a:ext>
            </a:extLst>
          </p:cNvPr>
          <p:cNvSpPr txBox="1"/>
          <p:nvPr/>
        </p:nvSpPr>
        <p:spPr>
          <a:xfrm>
            <a:off x="715617" y="3093675"/>
            <a:ext cx="135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Approuvée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66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5E3DDC-EB98-443A-A75C-06B6DEC6640A}"/>
              </a:ext>
            </a:extLst>
          </p:cNvPr>
          <p:cNvSpPr/>
          <p:nvPr/>
        </p:nvSpPr>
        <p:spPr>
          <a:xfrm>
            <a:off x="715617" y="3429000"/>
            <a:ext cx="2419643" cy="988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Candidature 15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AD26F6-F7E7-4447-BBC0-C674A826757D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 flipV="1">
            <a:off x="3135260" y="2633555"/>
            <a:ext cx="1718094" cy="1289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F5189F-7C84-4847-8648-CA31730F5421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135260" y="3923128"/>
            <a:ext cx="1915042" cy="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30372E-60F5-42C4-997E-511EDBA5CC42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3135260" y="3923128"/>
            <a:ext cx="1718093" cy="132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85B80D0-5E8A-4C73-BDBF-5568B107D1DA}"/>
              </a:ext>
            </a:extLst>
          </p:cNvPr>
          <p:cNvSpPr/>
          <p:nvPr/>
        </p:nvSpPr>
        <p:spPr>
          <a:xfrm>
            <a:off x="4853354" y="2310389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A8BD9C-9F9D-4AC0-85AC-8C91FC395954}"/>
              </a:ext>
            </a:extLst>
          </p:cNvPr>
          <p:cNvSpPr/>
          <p:nvPr/>
        </p:nvSpPr>
        <p:spPr>
          <a:xfrm>
            <a:off x="4853354" y="3616926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9F2F09-D49C-4CFE-B4EC-3392F014135F}"/>
              </a:ext>
            </a:extLst>
          </p:cNvPr>
          <p:cNvSpPr/>
          <p:nvPr/>
        </p:nvSpPr>
        <p:spPr>
          <a:xfrm>
            <a:off x="4853353" y="4923463"/>
            <a:ext cx="2307101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Filière</a:t>
            </a:r>
            <a:r>
              <a:rPr lang="en-US" dirty="0"/>
              <a:t> 3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D2C7F2-53BB-417B-8596-75A77AA8C71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160455" y="2025748"/>
            <a:ext cx="1561514" cy="60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7917B2-FB36-4EEE-887C-7742604C13F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160455" y="2633555"/>
            <a:ext cx="1463040" cy="64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AECCED3-3538-4129-B019-D71A069B55A9}"/>
              </a:ext>
            </a:extLst>
          </p:cNvPr>
          <p:cNvSpPr txBox="1"/>
          <p:nvPr/>
        </p:nvSpPr>
        <p:spPr>
          <a:xfrm rot="20250984">
            <a:off x="7270453" y="1913074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BACMAIN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B5A582-C82A-4D49-9F01-1ED19A7AF367}"/>
              </a:ext>
            </a:extLst>
          </p:cNvPr>
          <p:cNvSpPr txBox="1"/>
          <p:nvPr/>
        </p:nvSpPr>
        <p:spPr>
          <a:xfrm rot="1396672">
            <a:off x="7166680" y="3056696"/>
            <a:ext cx="184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BACAUTRES</a:t>
            </a: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38F6CEB2-56F4-4746-AEDE-172F9C99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881951"/>
              </p:ext>
            </p:extLst>
          </p:nvPr>
        </p:nvGraphicFramePr>
        <p:xfrm>
          <a:off x="8766008" y="1327017"/>
          <a:ext cx="191504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8A698481-9740-4D8C-873B-AEE0999A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89199"/>
              </p:ext>
            </p:extLst>
          </p:nvPr>
        </p:nvGraphicFramePr>
        <p:xfrm>
          <a:off x="8721969" y="2834640"/>
          <a:ext cx="191504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397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38F6CEB2-56F4-4746-AEDE-172F9C99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719494"/>
              </p:ext>
            </p:extLst>
          </p:nvPr>
        </p:nvGraphicFramePr>
        <p:xfrm>
          <a:off x="3587380" y="2097223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dirty="0"/>
                        <a:t>Candidature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96001"/>
                  </a:ext>
                </a:extLst>
              </a:tr>
            </a:tbl>
          </a:graphicData>
        </a:graphic>
      </p:graphicFrame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8A698481-9740-4D8C-873B-AEE0999A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009472"/>
              </p:ext>
            </p:extLst>
          </p:nvPr>
        </p:nvGraphicFramePr>
        <p:xfrm>
          <a:off x="3587380" y="4299668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3153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dirty="0"/>
                        <a:t>Candidature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08692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997560-6BE1-44BB-A0F6-0AAB8BA35D0A}"/>
              </a:ext>
            </a:extLst>
          </p:cNvPr>
          <p:cNvSpPr txBox="1"/>
          <p:nvPr/>
        </p:nvSpPr>
        <p:spPr>
          <a:xfrm rot="16200000">
            <a:off x="-24998" y="3505258"/>
            <a:ext cx="1969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Filière</a:t>
            </a:r>
            <a:r>
              <a:rPr lang="en-US" sz="4000" dirty="0"/>
              <a:t> X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8BD9D2C-E76B-42BE-ADFD-9CFB75DF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218538"/>
              </p:ext>
            </p:extLst>
          </p:nvPr>
        </p:nvGraphicFramePr>
        <p:xfrm>
          <a:off x="8853113" y="3117521"/>
          <a:ext cx="2216443" cy="14833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216443">
                  <a:extLst>
                    <a:ext uri="{9D8B030D-6E8A-4147-A177-3AD203B41FA5}">
                      <a16:colId xmlns:a16="http://schemas.microsoft.com/office/drawing/2014/main" val="348244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LISTE PRINCIPALE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8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9101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F81EB3-5A01-4F08-9974-7B2F93C98091}"/>
              </a:ext>
            </a:extLst>
          </p:cNvPr>
          <p:cNvCxnSpPr>
            <a:endCxn id="5" idx="1"/>
          </p:cNvCxnSpPr>
          <p:nvPr/>
        </p:nvCxnSpPr>
        <p:spPr>
          <a:xfrm>
            <a:off x="5502422" y="2874462"/>
            <a:ext cx="3350691" cy="98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AF4095-2688-4EDA-9B69-FFD509F538D7}"/>
              </a:ext>
            </a:extLst>
          </p:cNvPr>
          <p:cNvCxnSpPr>
            <a:endCxn id="5" idx="1"/>
          </p:cNvCxnSpPr>
          <p:nvPr/>
        </p:nvCxnSpPr>
        <p:spPr>
          <a:xfrm flipV="1">
            <a:off x="5502422" y="3859201"/>
            <a:ext cx="3350691" cy="141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CDD7DE-968F-456F-B380-6D131C22431F}"/>
              </a:ext>
            </a:extLst>
          </p:cNvPr>
          <p:cNvCxnSpPr/>
          <p:nvPr/>
        </p:nvCxnSpPr>
        <p:spPr>
          <a:xfrm flipV="1">
            <a:off x="3480582" y="2469670"/>
            <a:ext cx="0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F66AC73-176A-4D15-8BE7-7CDBC874948E}"/>
              </a:ext>
            </a:extLst>
          </p:cNvPr>
          <p:cNvSpPr txBox="1"/>
          <p:nvPr/>
        </p:nvSpPr>
        <p:spPr>
          <a:xfrm rot="16200000">
            <a:off x="2197262" y="2541549"/>
            <a:ext cx="2090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Ordre de </a:t>
            </a:r>
            <a:r>
              <a:rPr lang="en-US" sz="1400" dirty="0" err="1"/>
              <a:t>mérite</a:t>
            </a:r>
            <a:endParaRPr lang="en-US" sz="14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C1DB9E-CE3A-4687-B86D-06A4386866E3}"/>
              </a:ext>
            </a:extLst>
          </p:cNvPr>
          <p:cNvCxnSpPr/>
          <p:nvPr/>
        </p:nvCxnSpPr>
        <p:spPr>
          <a:xfrm flipV="1">
            <a:off x="3480582" y="4567293"/>
            <a:ext cx="0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912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C8A3575-8604-4F99-A023-D90BD12948D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225EF85-BFB0-46D1-B6F9-BA8A9760E9F1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 err="1">
                <a:latin typeface="Raleway" panose="020B0503030101060003" pitchFamily="34" charset="0"/>
              </a:rPr>
              <a:t>Algorithme</a:t>
            </a:r>
            <a:r>
              <a:rPr lang="en-US" sz="3600" dirty="0">
                <a:latin typeface="Raleway" panose="020B0503030101060003" pitchFamily="34" charset="0"/>
              </a:rPr>
              <a:t> de classification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38F6CEB2-56F4-4746-AEDE-172F9C993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494408"/>
              </p:ext>
            </p:extLst>
          </p:nvPr>
        </p:nvGraphicFramePr>
        <p:xfrm>
          <a:off x="3587380" y="2097223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23910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Candidature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trike="sngStrike" dirty="0"/>
                        <a:t>Candidature 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196001"/>
                  </a:ext>
                </a:extLst>
              </a:tr>
            </a:tbl>
          </a:graphicData>
        </a:graphic>
      </p:graphicFrame>
      <p:graphicFrame>
        <p:nvGraphicFramePr>
          <p:cNvPr id="29" name="Table 21">
            <a:extLst>
              <a:ext uri="{FF2B5EF4-FFF2-40B4-BE49-F238E27FC236}">
                <a16:creationId xmlns:a16="http://schemas.microsoft.com/office/drawing/2014/main" id="{8A698481-9740-4D8C-873B-AEE0999AE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067433"/>
              </p:ext>
            </p:extLst>
          </p:nvPr>
        </p:nvGraphicFramePr>
        <p:xfrm>
          <a:off x="3587380" y="4299668"/>
          <a:ext cx="191504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042">
                  <a:extLst>
                    <a:ext uri="{9D8B030D-6E8A-4147-A177-3AD203B41FA5}">
                      <a16:colId xmlns:a16="http://schemas.microsoft.com/office/drawing/2014/main" val="71345504"/>
                    </a:ext>
                  </a:extLst>
                </a:gridCol>
              </a:tblGrid>
              <a:tr h="31533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LISTE 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649600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r>
                        <a:rPr lang="en-US" strike="sngStrike" dirty="0"/>
                        <a:t>Candidature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619581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708692"/>
                  </a:ext>
                </a:extLst>
              </a:tr>
              <a:tr h="1510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20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8997560-6BE1-44BB-A0F6-0AAB8BA35D0A}"/>
              </a:ext>
            </a:extLst>
          </p:cNvPr>
          <p:cNvSpPr txBox="1"/>
          <p:nvPr/>
        </p:nvSpPr>
        <p:spPr>
          <a:xfrm rot="16200000">
            <a:off x="-24998" y="3505258"/>
            <a:ext cx="1969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Filière</a:t>
            </a:r>
            <a:r>
              <a:rPr lang="en-US" sz="4000" dirty="0"/>
              <a:t> X</a:t>
            </a:r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08BD9D2C-E76B-42BE-ADFD-9CFB75DF83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516678"/>
              </p:ext>
            </p:extLst>
          </p:nvPr>
        </p:nvGraphicFramePr>
        <p:xfrm>
          <a:off x="8853113" y="3117521"/>
          <a:ext cx="2216443" cy="148336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2216443">
                  <a:extLst>
                    <a:ext uri="{9D8B030D-6E8A-4147-A177-3AD203B41FA5}">
                      <a16:colId xmlns:a16="http://schemas.microsoft.com/office/drawing/2014/main" val="3482448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LISTE D’ATTENTE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846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6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Candidature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79101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F81EB3-5A01-4F08-9974-7B2F93C98091}"/>
              </a:ext>
            </a:extLst>
          </p:cNvPr>
          <p:cNvCxnSpPr>
            <a:endCxn id="5" idx="1"/>
          </p:cNvCxnSpPr>
          <p:nvPr/>
        </p:nvCxnSpPr>
        <p:spPr>
          <a:xfrm>
            <a:off x="5502422" y="2874462"/>
            <a:ext cx="3350691" cy="98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AF4095-2688-4EDA-9B69-FFD509F538D7}"/>
              </a:ext>
            </a:extLst>
          </p:cNvPr>
          <p:cNvCxnSpPr>
            <a:endCxn id="5" idx="1"/>
          </p:cNvCxnSpPr>
          <p:nvPr/>
        </p:nvCxnSpPr>
        <p:spPr>
          <a:xfrm flipV="1">
            <a:off x="5502422" y="3859201"/>
            <a:ext cx="3350691" cy="141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FC1DB9E-CE3A-4687-B86D-06A4386866E3}"/>
              </a:ext>
            </a:extLst>
          </p:cNvPr>
          <p:cNvCxnSpPr/>
          <p:nvPr/>
        </p:nvCxnSpPr>
        <p:spPr>
          <a:xfrm flipV="1">
            <a:off x="3480582" y="4567293"/>
            <a:ext cx="0" cy="117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02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FB86D-1702-41E0-94FF-1FACA4F82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366" y="1791450"/>
            <a:ext cx="3035597" cy="5274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 pitchFamily="2" charset="0"/>
              </a:rPr>
              <a:t>Les points forts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9BC61-A72A-4C17-A6F0-9C7730E3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Manipuler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confortablement</a:t>
            </a:r>
            <a:r>
              <a:rPr lang="en-US" sz="2000" dirty="0">
                <a:latin typeface="Raleway" pitchFamily="2" charset="0"/>
              </a:rPr>
              <a:t> les </a:t>
            </a:r>
            <a:r>
              <a:rPr lang="en-US" sz="2000" dirty="0" err="1">
                <a:latin typeface="Raleway" pitchFamily="2" charset="0"/>
              </a:rPr>
              <a:t>requêtes</a:t>
            </a:r>
            <a:r>
              <a:rPr lang="en-US" sz="2000" dirty="0">
                <a:latin typeface="Raleway" pitchFamily="2" charset="0"/>
              </a:rPr>
              <a:t> SQL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Peaufiner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nos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préacquis</a:t>
            </a:r>
            <a:r>
              <a:rPr lang="en-US" sz="2000" dirty="0">
                <a:latin typeface="Raleway" pitchFamily="2" charset="0"/>
              </a:rPr>
              <a:t> au </a:t>
            </a:r>
            <a:r>
              <a:rPr lang="en-US" sz="2000" dirty="0" err="1">
                <a:latin typeface="Raleway" pitchFamily="2" charset="0"/>
              </a:rPr>
              <a:t>cours</a:t>
            </a:r>
            <a:r>
              <a:rPr lang="en-US" sz="2000" dirty="0">
                <a:latin typeface="Raleway" pitchFamily="2" charset="0"/>
              </a:rPr>
              <a:t> de </a:t>
            </a:r>
            <a:r>
              <a:rPr lang="en-US" sz="2000" dirty="0" err="1">
                <a:latin typeface="Raleway" pitchFamily="2" charset="0"/>
              </a:rPr>
              <a:t>cette</a:t>
            </a:r>
            <a:r>
              <a:rPr lang="en-US" sz="2000" dirty="0">
                <a:latin typeface="Raleway" pitchFamily="2" charset="0"/>
              </a:rPr>
              <a:t>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Raleway" pitchFamily="2" charset="0"/>
              </a:rPr>
              <a:t>Travailler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en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équipe</a:t>
            </a:r>
            <a:r>
              <a:rPr lang="en-US" sz="2000" dirty="0">
                <a:latin typeface="Raleway" pitchFamily="2" charset="0"/>
              </a:rPr>
              <a:t> et </a:t>
            </a:r>
            <a:r>
              <a:rPr lang="en-US" sz="2000" dirty="0" err="1">
                <a:latin typeface="Raleway" pitchFamily="2" charset="0"/>
              </a:rPr>
              <a:t>réspecter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ses</a:t>
            </a:r>
            <a:r>
              <a:rPr lang="en-US" sz="2000" dirty="0">
                <a:latin typeface="Raleway" pitchFamily="2" charset="0"/>
              </a:rPr>
              <a:t> engagements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3AE4D-091D-4F4E-9BAF-0F33515F659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A9768B-E6BE-4254-8033-BD1CA5A600D8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Conclusion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E0D89B-D539-428E-A0A4-4C42BA53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661" y="1761329"/>
            <a:ext cx="587705" cy="587705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D8C60FC-9440-4B75-83B3-1B577110558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51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FB86D-1702-41E0-94FF-1FACA4F82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44366" y="1791450"/>
            <a:ext cx="3035597" cy="52746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Raleway" pitchFamily="2" charset="0"/>
              </a:rPr>
              <a:t>Les points forts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9BC61-A72A-4C17-A6F0-9C7730E3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52689"/>
            <a:ext cx="5157787" cy="313697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Manipuler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confortablement</a:t>
            </a:r>
            <a:r>
              <a:rPr lang="en-US" sz="2000" dirty="0">
                <a:latin typeface="Raleway" pitchFamily="2" charset="0"/>
              </a:rPr>
              <a:t> les </a:t>
            </a:r>
            <a:r>
              <a:rPr lang="en-US" sz="2000" dirty="0" err="1">
                <a:latin typeface="Raleway" pitchFamily="2" charset="0"/>
              </a:rPr>
              <a:t>requêtes</a:t>
            </a:r>
            <a:r>
              <a:rPr lang="en-US" sz="2000" dirty="0">
                <a:latin typeface="Raleway" pitchFamily="2" charset="0"/>
              </a:rPr>
              <a:t> SQL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Peaufiner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nos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préacquis</a:t>
            </a:r>
            <a:r>
              <a:rPr lang="en-US" sz="2000" dirty="0">
                <a:latin typeface="Raleway" pitchFamily="2" charset="0"/>
              </a:rPr>
              <a:t> au </a:t>
            </a:r>
            <a:r>
              <a:rPr lang="en-US" sz="2000" dirty="0" err="1">
                <a:latin typeface="Raleway" pitchFamily="2" charset="0"/>
              </a:rPr>
              <a:t>cours</a:t>
            </a:r>
            <a:r>
              <a:rPr lang="en-US" sz="2000" dirty="0">
                <a:latin typeface="Raleway" pitchFamily="2" charset="0"/>
              </a:rPr>
              <a:t> de </a:t>
            </a:r>
            <a:r>
              <a:rPr lang="en-US" sz="2000" dirty="0" err="1">
                <a:latin typeface="Raleway" pitchFamily="2" charset="0"/>
              </a:rPr>
              <a:t>cette</a:t>
            </a:r>
            <a:r>
              <a:rPr lang="en-US" sz="2000" dirty="0">
                <a:latin typeface="Raleway" pitchFamily="2" charset="0"/>
              </a:rPr>
              <a:t> formation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Raleway" pitchFamily="2" charset="0"/>
              </a:rPr>
              <a:t>Travailler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en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équipe</a:t>
            </a:r>
            <a:r>
              <a:rPr lang="en-US" sz="2000" dirty="0">
                <a:latin typeface="Raleway" pitchFamily="2" charset="0"/>
              </a:rPr>
              <a:t> et </a:t>
            </a:r>
            <a:r>
              <a:rPr lang="en-US" sz="2000" dirty="0" err="1">
                <a:latin typeface="Raleway" pitchFamily="2" charset="0"/>
              </a:rPr>
              <a:t>réspecter</a:t>
            </a:r>
            <a:r>
              <a:rPr lang="en-US" sz="2000" dirty="0">
                <a:latin typeface="Raleway" pitchFamily="2" charset="0"/>
              </a:rPr>
              <a:t> </a:t>
            </a:r>
            <a:r>
              <a:rPr lang="en-US" sz="2000" dirty="0" err="1">
                <a:latin typeface="Raleway" pitchFamily="2" charset="0"/>
              </a:rPr>
              <a:t>ses</a:t>
            </a:r>
            <a:r>
              <a:rPr lang="en-US" sz="2000" dirty="0">
                <a:latin typeface="Raleway" pitchFamily="2" charset="0"/>
              </a:rPr>
              <a:t> engagements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33AE4D-091D-4F4E-9BAF-0F33515F659F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CA9768B-E6BE-4254-8033-BD1CA5A600D8}"/>
              </a:ext>
            </a:extLst>
          </p:cNvPr>
          <p:cNvSpPr txBox="1"/>
          <p:nvPr/>
        </p:nvSpPr>
        <p:spPr>
          <a:xfrm>
            <a:off x="959741" y="1003852"/>
            <a:ext cx="608817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Conclusion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E0D89B-D539-428E-A0A4-4C42BA53F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661" y="1761329"/>
            <a:ext cx="587705" cy="587705"/>
          </a:xfrm>
          <a:prstGeom prst="rect">
            <a:avLst/>
          </a:prstGeom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81A8629-E17F-4257-8176-8086F5307F4C}"/>
              </a:ext>
            </a:extLst>
          </p:cNvPr>
          <p:cNvSpPr txBox="1">
            <a:spLocks/>
          </p:cNvSpPr>
          <p:nvPr/>
        </p:nvSpPr>
        <p:spPr>
          <a:xfrm>
            <a:off x="6593567" y="3052689"/>
            <a:ext cx="4758645" cy="3136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>
                <a:latin typeface="Raleway" pitchFamily="2" charset="0"/>
              </a:rPr>
              <a:t>Le PHP procedural </a:t>
            </a:r>
          </a:p>
          <a:p>
            <a:pPr>
              <a:lnSpc>
                <a:spcPct val="150000"/>
              </a:lnSpc>
            </a:pPr>
            <a:r>
              <a:rPr lang="en-US" sz="2000">
                <a:latin typeface="Raleway" pitchFamily="2" charset="0"/>
              </a:rPr>
              <a:t>Le temps</a:t>
            </a:r>
          </a:p>
          <a:p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EF71F4A-CCB2-43B4-B9A3-00AC0AD235EC}"/>
              </a:ext>
            </a:extLst>
          </p:cNvPr>
          <p:cNvSpPr txBox="1">
            <a:spLocks/>
          </p:cNvSpPr>
          <p:nvPr/>
        </p:nvSpPr>
        <p:spPr>
          <a:xfrm>
            <a:off x="7635619" y="1827556"/>
            <a:ext cx="3035597" cy="527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Raleway" pitchFamily="2" charset="0"/>
              </a:rPr>
              <a:t>Les </a:t>
            </a:r>
            <a:r>
              <a:rPr lang="en-US" dirty="0" err="1">
                <a:solidFill>
                  <a:srgbClr val="C00000"/>
                </a:solidFill>
                <a:latin typeface="Raleway" pitchFamily="2" charset="0"/>
              </a:rPr>
              <a:t>inconvénients</a:t>
            </a:r>
            <a:endParaRPr lang="en-US" dirty="0">
              <a:solidFill>
                <a:srgbClr val="C00000"/>
              </a:solidFill>
              <a:latin typeface="Raleway" pitchFamily="2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D5EC9C4-3CA9-413B-AD2E-2BBF701D36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7914" y="1797435"/>
            <a:ext cx="587705" cy="58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6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7B2ABE1-5E3B-4F89-B9FC-50120F1008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191C87-3337-4FD2-A80B-B1DABFA914FD}"/>
              </a:ext>
            </a:extLst>
          </p:cNvPr>
          <p:cNvSpPr txBox="1"/>
          <p:nvPr/>
        </p:nvSpPr>
        <p:spPr>
          <a:xfrm>
            <a:off x="1819022" y="2367169"/>
            <a:ext cx="8327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Raleway" pitchFamily="2" charset="0"/>
              </a:rPr>
              <a:t>MERCI POUR VOTRE ATTENTION</a:t>
            </a:r>
            <a:endParaRPr lang="id-ID" sz="6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D3AFC1-DC22-41A8-ABED-9F59CFE9E659}"/>
              </a:ext>
            </a:extLst>
          </p:cNvPr>
          <p:cNvGrpSpPr/>
          <p:nvPr/>
        </p:nvGrpSpPr>
        <p:grpSpPr>
          <a:xfrm>
            <a:off x="5138375" y="1969198"/>
            <a:ext cx="2143850" cy="213450"/>
            <a:chOff x="5138375" y="1969198"/>
            <a:chExt cx="2143850" cy="213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03542-A9A4-4D1C-8214-3E1A2365F16E}"/>
                </a:ext>
              </a:extLst>
            </p:cNvPr>
            <p:cNvSpPr/>
            <p:nvPr/>
          </p:nvSpPr>
          <p:spPr>
            <a:xfrm>
              <a:off x="61035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7C86D-9388-4C8F-AD85-57573551AB26}"/>
                </a:ext>
              </a:extLst>
            </p:cNvPr>
            <p:cNvSpPr/>
            <p:nvPr/>
          </p:nvSpPr>
          <p:spPr>
            <a:xfrm>
              <a:off x="70687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7B90EB-E264-485C-9F23-0D50D4CD89BE}"/>
                </a:ext>
              </a:extLst>
            </p:cNvPr>
            <p:cNvSpPr/>
            <p:nvPr/>
          </p:nvSpPr>
          <p:spPr>
            <a:xfrm>
              <a:off x="51383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41D4A2-0D07-42E9-BA5F-025E30135893}"/>
              </a:ext>
            </a:extLst>
          </p:cNvPr>
          <p:cNvSpPr txBox="1"/>
          <p:nvPr/>
        </p:nvSpPr>
        <p:spPr>
          <a:xfrm>
            <a:off x="10217130" y="5650893"/>
            <a:ext cx="152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id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6F64-25C4-4D9B-ABFC-B0C4EB320C08}"/>
              </a:ext>
            </a:extLst>
          </p:cNvPr>
          <p:cNvSpPr txBox="1"/>
          <p:nvPr/>
        </p:nvSpPr>
        <p:spPr>
          <a:xfrm>
            <a:off x="10146511" y="613407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1100" dirty="0" err="1"/>
              <a:t>Projet</a:t>
            </a:r>
            <a:r>
              <a:rPr lang="en-US" sz="1100" dirty="0"/>
              <a:t> de fin </a:t>
            </a:r>
            <a:r>
              <a:rPr lang="en-US" sz="1100" dirty="0" err="1"/>
              <a:t>d’étude</a:t>
            </a:r>
            <a:endParaRPr lang="id-ID" sz="11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51D92F-0304-1342-9720-EA4E8D49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42" y="423148"/>
            <a:ext cx="1013975" cy="6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6D4FD-1737-41F5-B902-D2448C69B49C}"/>
              </a:ext>
            </a:extLst>
          </p:cNvPr>
          <p:cNvSpPr/>
          <p:nvPr/>
        </p:nvSpPr>
        <p:spPr>
          <a:xfrm>
            <a:off x="11029950" y="-301"/>
            <a:ext cx="634608" cy="726281"/>
          </a:xfrm>
          <a:custGeom>
            <a:avLst/>
            <a:gdLst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0 w 835721"/>
              <a:gd name="connsiteY3" fmla="*/ 622332 h 622332"/>
              <a:gd name="connsiteX4" fmla="*/ 0 w 835721"/>
              <a:gd name="connsiteY4" fmla="*/ 0 h 622332"/>
              <a:gd name="connsiteX0" fmla="*/ 0 w 835721"/>
              <a:gd name="connsiteY0" fmla="*/ 0 h 624114"/>
              <a:gd name="connsiteX1" fmla="*/ 835721 w 835721"/>
              <a:gd name="connsiteY1" fmla="*/ 0 h 624114"/>
              <a:gd name="connsiteX2" fmla="*/ 835721 w 835721"/>
              <a:gd name="connsiteY2" fmla="*/ 622332 h 624114"/>
              <a:gd name="connsiteX3" fmla="*/ 371264 w 835721"/>
              <a:gd name="connsiteY3" fmla="*/ 624114 h 624114"/>
              <a:gd name="connsiteX4" fmla="*/ 0 w 835721"/>
              <a:gd name="connsiteY4" fmla="*/ 622332 h 624114"/>
              <a:gd name="connsiteX5" fmla="*/ 0 w 835721"/>
              <a:gd name="connsiteY5" fmla="*/ 0 h 624114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385779 w 835721"/>
              <a:gd name="connsiteY3" fmla="*/ 290286 h 622332"/>
              <a:gd name="connsiteX4" fmla="*/ 0 w 835721"/>
              <a:gd name="connsiteY4" fmla="*/ 622332 h 622332"/>
              <a:gd name="connsiteX5" fmla="*/ 0 w 835721"/>
              <a:gd name="connsiteY5" fmla="*/ 0 h 622332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429321 w 835721"/>
              <a:gd name="connsiteY3" fmla="*/ 445528 h 622332"/>
              <a:gd name="connsiteX4" fmla="*/ 0 w 835721"/>
              <a:gd name="connsiteY4" fmla="*/ 622332 h 622332"/>
              <a:gd name="connsiteX5" fmla="*/ 0 w 835721"/>
              <a:gd name="connsiteY5" fmla="*/ 0 h 62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21" h="622332">
                <a:moveTo>
                  <a:pt x="0" y="0"/>
                </a:moveTo>
                <a:lnTo>
                  <a:pt x="835721" y="0"/>
                </a:lnTo>
                <a:lnTo>
                  <a:pt x="835721" y="622332"/>
                </a:lnTo>
                <a:lnTo>
                  <a:pt x="429321" y="445528"/>
                </a:lnTo>
                <a:lnTo>
                  <a:pt x="0" y="6223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3EA36D-9192-4EB6-9BE4-BB85B3C90386}"/>
              </a:ext>
            </a:extLst>
          </p:cNvPr>
          <p:cNvSpPr txBox="1"/>
          <p:nvPr/>
        </p:nvSpPr>
        <p:spPr>
          <a:xfrm>
            <a:off x="527442" y="4868278"/>
            <a:ext cx="3571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1400" dirty="0" err="1"/>
              <a:t>Présenté</a:t>
            </a:r>
            <a:r>
              <a:rPr lang="en-US" sz="1400" dirty="0"/>
              <a:t> par :</a:t>
            </a:r>
          </a:p>
          <a:p>
            <a:r>
              <a:rPr lang="en-US" sz="1400" b="1" dirty="0" err="1"/>
              <a:t>Aitoulahyane</a:t>
            </a:r>
            <a:r>
              <a:rPr lang="en-US" sz="1400" b="1" dirty="0"/>
              <a:t> Aya</a:t>
            </a:r>
          </a:p>
          <a:p>
            <a:r>
              <a:rPr lang="en-US" sz="1400" b="1" dirty="0" err="1"/>
              <a:t>Meyem</a:t>
            </a:r>
            <a:r>
              <a:rPr lang="en-US" sz="1400" b="1" dirty="0"/>
              <a:t> </a:t>
            </a:r>
            <a:r>
              <a:rPr lang="en-US" sz="1400" b="1" dirty="0" err="1"/>
              <a:t>Nait</a:t>
            </a:r>
            <a:r>
              <a:rPr lang="en-US" sz="1400" b="1" dirty="0"/>
              <a:t> </a:t>
            </a:r>
            <a:r>
              <a:rPr lang="en-US" sz="1400" b="1" dirty="0" err="1"/>
              <a:t>Hadou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Encadré</a:t>
            </a:r>
            <a:r>
              <a:rPr lang="en-US" sz="1400" dirty="0"/>
              <a:t> par :</a:t>
            </a:r>
          </a:p>
          <a:p>
            <a:r>
              <a:rPr lang="en-US" sz="1400" b="1" dirty="0"/>
              <a:t>M. MESLAHI Ayoub</a:t>
            </a:r>
            <a:br>
              <a:rPr lang="en-US" sz="1400" dirty="0"/>
            </a:br>
            <a:endParaRPr lang="id-ID" sz="1400" dirty="0"/>
          </a:p>
        </p:txBody>
      </p:sp>
    </p:spTree>
    <p:extLst>
      <p:ext uri="{BB962C8B-B14F-4D97-AF65-F5344CB8AC3E}">
        <p14:creationId xmlns:p14="http://schemas.microsoft.com/office/powerpoint/2010/main" val="109343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FD3AFC1-DC22-41A8-ABED-9F59CFE9E659}"/>
              </a:ext>
            </a:extLst>
          </p:cNvPr>
          <p:cNvGrpSpPr/>
          <p:nvPr/>
        </p:nvGrpSpPr>
        <p:grpSpPr>
          <a:xfrm>
            <a:off x="5138375" y="1969198"/>
            <a:ext cx="2143850" cy="213450"/>
            <a:chOff x="5138375" y="1969198"/>
            <a:chExt cx="2143850" cy="213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403542-A9A4-4D1C-8214-3E1A2365F16E}"/>
                </a:ext>
              </a:extLst>
            </p:cNvPr>
            <p:cNvSpPr/>
            <p:nvPr/>
          </p:nvSpPr>
          <p:spPr>
            <a:xfrm>
              <a:off x="61035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47C86D-9388-4C8F-AD85-57573551AB26}"/>
                </a:ext>
              </a:extLst>
            </p:cNvPr>
            <p:cNvSpPr/>
            <p:nvPr/>
          </p:nvSpPr>
          <p:spPr>
            <a:xfrm>
              <a:off x="70687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7B90EB-E264-485C-9F23-0D50D4CD89BE}"/>
                </a:ext>
              </a:extLst>
            </p:cNvPr>
            <p:cNvSpPr/>
            <p:nvPr/>
          </p:nvSpPr>
          <p:spPr>
            <a:xfrm>
              <a:off x="5138375" y="1969198"/>
              <a:ext cx="213450" cy="2134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41D4A2-0D07-42E9-BA5F-025E30135893}"/>
              </a:ext>
            </a:extLst>
          </p:cNvPr>
          <p:cNvSpPr txBox="1"/>
          <p:nvPr/>
        </p:nvSpPr>
        <p:spPr>
          <a:xfrm>
            <a:off x="10217130" y="5650893"/>
            <a:ext cx="1529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3200" dirty="0">
                <a:latin typeface="Poppins Light" panose="00000400000000000000" pitchFamily="2" charset="0"/>
                <a:cs typeface="Poppins Light" panose="00000400000000000000" pitchFamily="2" charset="0"/>
              </a:rPr>
              <a:t>2021</a:t>
            </a:r>
            <a:endParaRPr lang="id-ID" sz="32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A164BE-B2B3-478D-9B93-A8E482765795}"/>
              </a:ext>
            </a:extLst>
          </p:cNvPr>
          <p:cNvSpPr txBox="1"/>
          <p:nvPr/>
        </p:nvSpPr>
        <p:spPr>
          <a:xfrm>
            <a:off x="527442" y="4868278"/>
            <a:ext cx="357112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n-US" sz="1400" dirty="0" err="1"/>
              <a:t>Présenté</a:t>
            </a:r>
            <a:r>
              <a:rPr lang="en-US" sz="1400" dirty="0"/>
              <a:t> par :</a:t>
            </a:r>
          </a:p>
          <a:p>
            <a:r>
              <a:rPr lang="en-US" sz="1400" b="1" dirty="0" err="1"/>
              <a:t>Aitoulahyane</a:t>
            </a:r>
            <a:r>
              <a:rPr lang="en-US" sz="1400" b="1" dirty="0"/>
              <a:t> Aya</a:t>
            </a:r>
          </a:p>
          <a:p>
            <a:r>
              <a:rPr lang="en-US" sz="1400" b="1" dirty="0" err="1"/>
              <a:t>Meyem</a:t>
            </a:r>
            <a:r>
              <a:rPr lang="en-US" sz="1400" b="1" dirty="0"/>
              <a:t> </a:t>
            </a:r>
            <a:r>
              <a:rPr lang="en-US" sz="1400" b="1" dirty="0" err="1"/>
              <a:t>Nait</a:t>
            </a:r>
            <a:r>
              <a:rPr lang="en-US" sz="1400" b="1" dirty="0"/>
              <a:t> </a:t>
            </a:r>
            <a:r>
              <a:rPr lang="en-US" sz="1400" b="1" dirty="0" err="1"/>
              <a:t>Hadou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 err="1"/>
              <a:t>Encadré</a:t>
            </a:r>
            <a:r>
              <a:rPr lang="en-US" sz="1400" dirty="0"/>
              <a:t> par :</a:t>
            </a:r>
          </a:p>
          <a:p>
            <a:r>
              <a:rPr lang="en-US" sz="1400" b="1" dirty="0"/>
              <a:t>M. MESLAHI Ayoub</a:t>
            </a:r>
            <a:br>
              <a:rPr lang="en-US" sz="1400" dirty="0"/>
            </a:br>
            <a:endParaRPr lang="id-ID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3B6F64-25C4-4D9B-ABFC-B0C4EB320C08}"/>
              </a:ext>
            </a:extLst>
          </p:cNvPr>
          <p:cNvSpPr txBox="1"/>
          <p:nvPr/>
        </p:nvSpPr>
        <p:spPr>
          <a:xfrm>
            <a:off x="10146511" y="6134070"/>
            <a:ext cx="1585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pPr algn="r"/>
            <a:r>
              <a:rPr lang="en-US" sz="1100" dirty="0" err="1"/>
              <a:t>Projet</a:t>
            </a:r>
            <a:r>
              <a:rPr lang="en-US" sz="1100" dirty="0"/>
              <a:t> de fin </a:t>
            </a:r>
            <a:r>
              <a:rPr lang="en-US" sz="1100" dirty="0" err="1"/>
              <a:t>d’étude</a:t>
            </a:r>
            <a:endParaRPr lang="id-ID" sz="110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851D92F-0304-1342-9720-EA4E8D490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442" y="423148"/>
            <a:ext cx="1013975" cy="6056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B6D4FD-1737-41F5-B902-D2448C69B49C}"/>
              </a:ext>
            </a:extLst>
          </p:cNvPr>
          <p:cNvSpPr/>
          <p:nvPr/>
        </p:nvSpPr>
        <p:spPr>
          <a:xfrm>
            <a:off x="11029950" y="-301"/>
            <a:ext cx="634608" cy="726281"/>
          </a:xfrm>
          <a:custGeom>
            <a:avLst/>
            <a:gdLst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0 w 835721"/>
              <a:gd name="connsiteY3" fmla="*/ 622332 h 622332"/>
              <a:gd name="connsiteX4" fmla="*/ 0 w 835721"/>
              <a:gd name="connsiteY4" fmla="*/ 0 h 622332"/>
              <a:gd name="connsiteX0" fmla="*/ 0 w 835721"/>
              <a:gd name="connsiteY0" fmla="*/ 0 h 624114"/>
              <a:gd name="connsiteX1" fmla="*/ 835721 w 835721"/>
              <a:gd name="connsiteY1" fmla="*/ 0 h 624114"/>
              <a:gd name="connsiteX2" fmla="*/ 835721 w 835721"/>
              <a:gd name="connsiteY2" fmla="*/ 622332 h 624114"/>
              <a:gd name="connsiteX3" fmla="*/ 371264 w 835721"/>
              <a:gd name="connsiteY3" fmla="*/ 624114 h 624114"/>
              <a:gd name="connsiteX4" fmla="*/ 0 w 835721"/>
              <a:gd name="connsiteY4" fmla="*/ 622332 h 624114"/>
              <a:gd name="connsiteX5" fmla="*/ 0 w 835721"/>
              <a:gd name="connsiteY5" fmla="*/ 0 h 624114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385779 w 835721"/>
              <a:gd name="connsiteY3" fmla="*/ 290286 h 622332"/>
              <a:gd name="connsiteX4" fmla="*/ 0 w 835721"/>
              <a:gd name="connsiteY4" fmla="*/ 622332 h 622332"/>
              <a:gd name="connsiteX5" fmla="*/ 0 w 835721"/>
              <a:gd name="connsiteY5" fmla="*/ 0 h 622332"/>
              <a:gd name="connsiteX0" fmla="*/ 0 w 835721"/>
              <a:gd name="connsiteY0" fmla="*/ 0 h 622332"/>
              <a:gd name="connsiteX1" fmla="*/ 835721 w 835721"/>
              <a:gd name="connsiteY1" fmla="*/ 0 h 622332"/>
              <a:gd name="connsiteX2" fmla="*/ 835721 w 835721"/>
              <a:gd name="connsiteY2" fmla="*/ 622332 h 622332"/>
              <a:gd name="connsiteX3" fmla="*/ 429321 w 835721"/>
              <a:gd name="connsiteY3" fmla="*/ 445528 h 622332"/>
              <a:gd name="connsiteX4" fmla="*/ 0 w 835721"/>
              <a:gd name="connsiteY4" fmla="*/ 622332 h 622332"/>
              <a:gd name="connsiteX5" fmla="*/ 0 w 835721"/>
              <a:gd name="connsiteY5" fmla="*/ 0 h 62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21" h="622332">
                <a:moveTo>
                  <a:pt x="0" y="0"/>
                </a:moveTo>
                <a:lnTo>
                  <a:pt x="835721" y="0"/>
                </a:lnTo>
                <a:lnTo>
                  <a:pt x="835721" y="622332"/>
                </a:lnTo>
                <a:lnTo>
                  <a:pt x="429321" y="445528"/>
                </a:lnTo>
                <a:lnTo>
                  <a:pt x="0" y="62233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98C6DAE-5F3C-4EA1-9271-2F3ADCA9C3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34616" r="34616"/>
          <a:stretch/>
        </p:blipFill>
        <p:spPr>
          <a:prstGeom prst="rect">
            <a:avLst/>
          </a:prstGeo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24CFABE-6055-4CDD-8BF0-4817A721FE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l="34616" r="34616"/>
          <a:stretch/>
        </p:blipFill>
        <p:spPr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25BA3F-8739-4B08-ABA3-AD4CCF803319}"/>
              </a:ext>
            </a:extLst>
          </p:cNvPr>
          <p:cNvSpPr/>
          <p:nvPr/>
        </p:nvSpPr>
        <p:spPr>
          <a:xfrm>
            <a:off x="3277752" y="0"/>
            <a:ext cx="5636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D11457-154B-4135-86C5-C6AAB2922F62}"/>
              </a:ext>
            </a:extLst>
          </p:cNvPr>
          <p:cNvSpPr txBox="1"/>
          <p:nvPr/>
        </p:nvSpPr>
        <p:spPr>
          <a:xfrm>
            <a:off x="4285211" y="1053451"/>
            <a:ext cx="362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Raleway" panose="020B0503030101060003" pitchFamily="34" charset="0"/>
              </a:rPr>
              <a:t>Sommaire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0CBD53-8B33-4B8C-A8E2-C883E35AA3A6}"/>
              </a:ext>
            </a:extLst>
          </p:cNvPr>
          <p:cNvCxnSpPr>
            <a:cxnSpLocks/>
          </p:cNvCxnSpPr>
          <p:nvPr/>
        </p:nvCxnSpPr>
        <p:spPr>
          <a:xfrm>
            <a:off x="5691372" y="1850514"/>
            <a:ext cx="809255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802E9FB-CFA8-41A0-B352-6F314B5CF9DC}"/>
              </a:ext>
            </a:extLst>
          </p:cNvPr>
          <p:cNvSpPr txBox="1"/>
          <p:nvPr/>
        </p:nvSpPr>
        <p:spPr>
          <a:xfrm>
            <a:off x="4249039" y="2955809"/>
            <a:ext cx="3693922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Problématique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Cahier des charges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L’algorithme de cl	</a:t>
            </a:r>
            <a:r>
              <a:rPr lang="fr-FR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assification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8B3EF3-23FE-434D-BDC9-030AA13339D6}"/>
              </a:ext>
            </a:extLst>
          </p:cNvPr>
          <p:cNvSpPr/>
          <p:nvPr/>
        </p:nvSpPr>
        <p:spPr>
          <a:xfrm>
            <a:off x="3714802" y="321366"/>
            <a:ext cx="4762396" cy="6215269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7775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890C82A-8770-43A1-9F5C-E48F80C404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>
            <a:fillRect/>
          </a:stretch>
        </p:blipFill>
        <p:spPr/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57B6AF-37B3-4ACB-95C6-0FC1091C1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3026931"/>
              </p:ext>
            </p:extLst>
          </p:nvPr>
        </p:nvGraphicFramePr>
        <p:xfrm>
          <a:off x="1921021" y="1744393"/>
          <a:ext cx="8884530" cy="445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B95285C-9979-4B13-9572-C767C0014D53}"/>
              </a:ext>
            </a:extLst>
          </p:cNvPr>
          <p:cNvSpPr txBox="1"/>
          <p:nvPr/>
        </p:nvSpPr>
        <p:spPr>
          <a:xfrm>
            <a:off x="1052651" y="663396"/>
            <a:ext cx="503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aleway" pitchFamily="2" charset="0"/>
              </a:rPr>
              <a:t>Problématique</a:t>
            </a:r>
            <a:endParaRPr lang="en-US" sz="32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306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890C82A-8770-43A1-9F5C-E48F80C404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" b="64"/>
          <a:stretch>
            <a:fillRect/>
          </a:stretch>
        </p:blipFill>
        <p:spPr/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957B6AF-37B3-4ACB-95C6-0FC1091C16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433543"/>
              </p:ext>
            </p:extLst>
          </p:nvPr>
        </p:nvGraphicFramePr>
        <p:xfrm>
          <a:off x="1921021" y="1744393"/>
          <a:ext cx="8884530" cy="4450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5C385F9-A10E-4853-BC14-EA7D99DCDF67}"/>
              </a:ext>
            </a:extLst>
          </p:cNvPr>
          <p:cNvSpPr txBox="1"/>
          <p:nvPr/>
        </p:nvSpPr>
        <p:spPr>
          <a:xfrm>
            <a:off x="1052651" y="663396"/>
            <a:ext cx="5036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Raleway" pitchFamily="2" charset="0"/>
              </a:rPr>
              <a:t>Problématique</a:t>
            </a:r>
            <a:endParaRPr lang="en-US" sz="3200" b="1" dirty="0"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731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24523-4EC7-48D3-A25A-5AD65958CDB6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10C5A0-01CB-4472-B831-DCCE1539678E}"/>
              </a:ext>
            </a:extLst>
          </p:cNvPr>
          <p:cNvSpPr txBox="1"/>
          <p:nvPr/>
        </p:nvSpPr>
        <p:spPr>
          <a:xfrm>
            <a:off x="959741" y="1003852"/>
            <a:ext cx="454072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Cahier des charges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C9C41-F22E-4394-A64C-8222E684890A}"/>
              </a:ext>
            </a:extLst>
          </p:cNvPr>
          <p:cNvSpPr txBox="1"/>
          <p:nvPr/>
        </p:nvSpPr>
        <p:spPr>
          <a:xfrm>
            <a:off x="2108223" y="2158537"/>
            <a:ext cx="83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Objectives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8436623-0963-416A-9FE9-F4089FA9C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644" y="2158537"/>
            <a:ext cx="810000" cy="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DEDA3A-4FC9-4CDC-BB77-7219E511A9BC}"/>
              </a:ext>
            </a:extLst>
          </p:cNvPr>
          <p:cNvSpPr txBox="1"/>
          <p:nvPr/>
        </p:nvSpPr>
        <p:spPr>
          <a:xfrm>
            <a:off x="2108223" y="2435536"/>
            <a:ext cx="2970909" cy="56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Automatiser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classement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Interface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conviviale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(user-friendly)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51D82-644F-43C3-8BD8-04273DADB146}"/>
              </a:ext>
            </a:extLst>
          </p:cNvPr>
          <p:cNvSpPr txBox="1"/>
          <p:nvPr/>
        </p:nvSpPr>
        <p:spPr>
          <a:xfrm>
            <a:off x="2108223" y="3580805"/>
            <a:ext cx="805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Périmètre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9B748D-55BD-40AC-86E5-7D6A4EF5C2B9}"/>
              </a:ext>
            </a:extLst>
          </p:cNvPr>
          <p:cNvSpPr txBox="1"/>
          <p:nvPr/>
        </p:nvSpPr>
        <p:spPr>
          <a:xfrm>
            <a:off x="2108223" y="3857804"/>
            <a:ext cx="2970909" cy="82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Candidats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Direction du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centre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Etudiants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EE79278-EFFC-4638-85F0-389D7B92D2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9644" y="3580805"/>
            <a:ext cx="810000" cy="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1C4151-04E8-4220-BC3D-A4DDD9E5B77C}"/>
              </a:ext>
            </a:extLst>
          </p:cNvPr>
          <p:cNvSpPr txBox="1"/>
          <p:nvPr/>
        </p:nvSpPr>
        <p:spPr>
          <a:xfrm>
            <a:off x="2108223" y="5003073"/>
            <a:ext cx="561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Délais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469F5F-CAD5-481B-A065-5CEDF12AD18E}"/>
              </a:ext>
            </a:extLst>
          </p:cNvPr>
          <p:cNvSpPr txBox="1"/>
          <p:nvPr/>
        </p:nvSpPr>
        <p:spPr>
          <a:xfrm>
            <a:off x="2108223" y="5280072"/>
            <a:ext cx="2970909" cy="312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6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mois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029488F-BA4E-4DDD-9D28-9120D91568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644" y="5003073"/>
            <a:ext cx="810000" cy="810000"/>
          </a:xfrm>
          <a:prstGeom prst="rect">
            <a:avLst/>
          </a:prstGeom>
        </p:spPr>
      </p:pic>
      <p:pic>
        <p:nvPicPr>
          <p:cNvPr id="35" name="Picture Placeholder 34">
            <a:extLst>
              <a:ext uri="{FF2B5EF4-FFF2-40B4-BE49-F238E27FC236}">
                <a16:creationId xmlns:a16="http://schemas.microsoft.com/office/drawing/2014/main" id="{838A814F-77D4-419E-A54A-C8369010FA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4" t="14660" r="30982" b="4614"/>
          <a:stretch/>
        </p:blipFill>
        <p:spPr>
          <a:xfrm>
            <a:off x="6096001" y="0"/>
            <a:ext cx="6096000" cy="6858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643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24523-4EC7-48D3-A25A-5AD65958CDB6}"/>
              </a:ext>
            </a:extLst>
          </p:cNvPr>
          <p:cNvCxnSpPr>
            <a:cxnSpLocks/>
          </p:cNvCxnSpPr>
          <p:nvPr/>
        </p:nvCxnSpPr>
        <p:spPr>
          <a:xfrm>
            <a:off x="0" y="1355711"/>
            <a:ext cx="715617" cy="0"/>
          </a:xfrm>
          <a:prstGeom prst="line">
            <a:avLst/>
          </a:prstGeom>
          <a:ln w="28575">
            <a:solidFill>
              <a:srgbClr val="1E6C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B10C5A0-01CB-4472-B831-DCCE1539678E}"/>
              </a:ext>
            </a:extLst>
          </p:cNvPr>
          <p:cNvSpPr txBox="1"/>
          <p:nvPr/>
        </p:nvSpPr>
        <p:spPr>
          <a:xfrm>
            <a:off x="959741" y="1003852"/>
            <a:ext cx="454072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latin typeface="Raleway" panose="020B0503030101060003" pitchFamily="34" charset="0"/>
              </a:rPr>
              <a:t>Cahier des charges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C9C41-F22E-4394-A64C-8222E684890A}"/>
              </a:ext>
            </a:extLst>
          </p:cNvPr>
          <p:cNvSpPr txBox="1"/>
          <p:nvPr/>
        </p:nvSpPr>
        <p:spPr>
          <a:xfrm>
            <a:off x="997999" y="767928"/>
            <a:ext cx="1455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Les </a:t>
            </a:r>
            <a:r>
              <a:rPr lang="en-US" sz="12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fonctions</a:t>
            </a:r>
            <a:r>
              <a:rPr lang="en-US" sz="12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du site</a:t>
            </a:r>
            <a:endParaRPr lang="id-ID" sz="12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CD3047-EEC6-496E-AFCB-970C10978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4371566"/>
              </p:ext>
            </p:extLst>
          </p:nvPr>
        </p:nvGraphicFramePr>
        <p:xfrm>
          <a:off x="1400517" y="2120960"/>
          <a:ext cx="9390966" cy="3296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2392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3A5A741-7764-48FF-89A4-F1902DF93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10" b="36810"/>
          <a:stretch/>
        </p:blipFill>
        <p:spPr>
          <a:xfrm>
            <a:off x="0" y="2256980"/>
            <a:ext cx="12192000" cy="2010220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669EFA-19A0-8945-A577-0F60C26D8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0" y="2024210"/>
            <a:ext cx="5239050" cy="2744265"/>
          </a:xfrm>
          <a:prstGeom prst="roundRect">
            <a:avLst>
              <a:gd name="adj" fmla="val 7053"/>
            </a:avLst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7DFC7-7628-4B4D-9F4F-1B7ACC6A1A7D}"/>
              </a:ext>
            </a:extLst>
          </p:cNvPr>
          <p:cNvSpPr txBox="1"/>
          <p:nvPr/>
        </p:nvSpPr>
        <p:spPr>
          <a:xfrm>
            <a:off x="1034966" y="4946364"/>
            <a:ext cx="362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DESIGN ACCABLANT</a:t>
            </a:r>
            <a:endParaRPr lang="id-ID" sz="1200" spc="1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BFA932-A714-4790-8C83-2AAFA0BA44E3}"/>
              </a:ext>
            </a:extLst>
          </p:cNvPr>
          <p:cNvSpPr txBox="1"/>
          <p:nvPr/>
        </p:nvSpPr>
        <p:spPr>
          <a:xfrm>
            <a:off x="1034966" y="5239494"/>
            <a:ext cx="3620161" cy="568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Trop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d’information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difficile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à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comprendre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Désign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très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ancient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B7DC06-FEF4-45E9-A13E-D52DF7484AF8}"/>
              </a:ext>
            </a:extLst>
          </p:cNvPr>
          <p:cNvSpPr txBox="1"/>
          <p:nvPr/>
        </p:nvSpPr>
        <p:spPr>
          <a:xfrm>
            <a:off x="7536873" y="4946364"/>
            <a:ext cx="3620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spc="1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SITE WEB </a:t>
            </a:r>
            <a:r>
              <a:rPr lang="en-US" sz="1200" spc="1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À</a:t>
            </a:r>
            <a:r>
              <a:rPr lang="en-US" sz="1200" spc="1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USAGE UNIQUE</a:t>
            </a:r>
            <a:endParaRPr lang="id-ID" sz="1200" spc="1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2506FF-CADD-438B-9DE3-E38A31326C31}"/>
              </a:ext>
            </a:extLst>
          </p:cNvPr>
          <p:cNvSpPr txBox="1"/>
          <p:nvPr/>
        </p:nvSpPr>
        <p:spPr>
          <a:xfrm>
            <a:off x="7536873" y="5239494"/>
            <a:ext cx="36201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Inscription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uniquement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EF944-FDEB-464E-AA12-52EF1DC926F9}"/>
              </a:ext>
            </a:extLst>
          </p:cNvPr>
          <p:cNvSpPr txBox="1"/>
          <p:nvPr/>
        </p:nvSpPr>
        <p:spPr>
          <a:xfrm>
            <a:off x="3170191" y="634162"/>
            <a:ext cx="590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600" dirty="0" err="1">
                <a:latin typeface="Raleway" panose="020B0503030101060003" pitchFamily="34" charset="0"/>
              </a:rPr>
              <a:t>Problème</a:t>
            </a:r>
            <a:r>
              <a:rPr lang="id-ID" sz="3600" dirty="0">
                <a:latin typeface="Raleway" panose="020B0503030101060003" pitchFamily="34" charset="0"/>
              </a:rPr>
              <a:t> &amp; </a:t>
            </a:r>
            <a:r>
              <a:rPr lang="id-ID" sz="3600" dirty="0" err="1">
                <a:latin typeface="Raleway" panose="020B0503030101060003" pitchFamily="34" charset="0"/>
              </a:rPr>
              <a:t>Comparaison</a:t>
            </a:r>
            <a:endParaRPr lang="id-ID" sz="3600" dirty="0">
              <a:latin typeface="Raleway" panose="020B05030301010600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D8A73-F529-42F9-BF3F-B036C61AF8CC}"/>
              </a:ext>
            </a:extLst>
          </p:cNvPr>
          <p:cNvSpPr txBox="1"/>
          <p:nvPr/>
        </p:nvSpPr>
        <p:spPr>
          <a:xfrm>
            <a:off x="4916557" y="1392757"/>
            <a:ext cx="23588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Situation</a:t>
            </a:r>
            <a:endParaRPr lang="id-ID" sz="1100" spc="1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9D6353-E188-4A29-81BF-0CD8B39DB2DB}"/>
              </a:ext>
            </a:extLst>
          </p:cNvPr>
          <p:cNvSpPr/>
          <p:nvPr/>
        </p:nvSpPr>
        <p:spPr>
          <a:xfrm>
            <a:off x="5917406" y="4471647"/>
            <a:ext cx="207168" cy="230981"/>
          </a:xfrm>
          <a:custGeom>
            <a:avLst/>
            <a:gdLst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83343 w 207168"/>
              <a:gd name="connsiteY18" fmla="*/ 130969 h 230981"/>
              <a:gd name="connsiteX19" fmla="*/ 90487 w 207168"/>
              <a:gd name="connsiteY19" fmla="*/ 135731 h 230981"/>
              <a:gd name="connsiteX20" fmla="*/ 88106 w 207168"/>
              <a:gd name="connsiteY20" fmla="*/ 15240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83343 w 207168"/>
              <a:gd name="connsiteY18" fmla="*/ 130969 h 230981"/>
              <a:gd name="connsiteX19" fmla="*/ 90487 w 207168"/>
              <a:gd name="connsiteY19" fmla="*/ 13573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83343 w 207168"/>
              <a:gd name="connsiteY18" fmla="*/ 130969 h 230981"/>
              <a:gd name="connsiteX19" fmla="*/ 80962 w 207168"/>
              <a:gd name="connsiteY19" fmla="*/ 19288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73818 w 207168"/>
              <a:gd name="connsiteY17" fmla="*/ 133350 h 230981"/>
              <a:gd name="connsiteX18" fmla="*/ 69055 w 207168"/>
              <a:gd name="connsiteY18" fmla="*/ 152401 h 230981"/>
              <a:gd name="connsiteX19" fmla="*/ 80962 w 207168"/>
              <a:gd name="connsiteY19" fmla="*/ 19288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  <a:gd name="connsiteX0" fmla="*/ 52387 w 207168"/>
              <a:gd name="connsiteY0" fmla="*/ 0 h 230981"/>
              <a:gd name="connsiteX1" fmla="*/ 47625 w 207168"/>
              <a:gd name="connsiteY1" fmla="*/ 21431 h 230981"/>
              <a:gd name="connsiteX2" fmla="*/ 35718 w 207168"/>
              <a:gd name="connsiteY2" fmla="*/ 54769 h 230981"/>
              <a:gd name="connsiteX3" fmla="*/ 33337 w 207168"/>
              <a:gd name="connsiteY3" fmla="*/ 64294 h 230981"/>
              <a:gd name="connsiteX4" fmla="*/ 30956 w 207168"/>
              <a:gd name="connsiteY4" fmla="*/ 71437 h 230981"/>
              <a:gd name="connsiteX5" fmla="*/ 26193 w 207168"/>
              <a:gd name="connsiteY5" fmla="*/ 90487 h 230981"/>
              <a:gd name="connsiteX6" fmla="*/ 21431 w 207168"/>
              <a:gd name="connsiteY6" fmla="*/ 97631 h 230981"/>
              <a:gd name="connsiteX7" fmla="*/ 16668 w 207168"/>
              <a:gd name="connsiteY7" fmla="*/ 119062 h 230981"/>
              <a:gd name="connsiteX8" fmla="*/ 7143 w 207168"/>
              <a:gd name="connsiteY8" fmla="*/ 135731 h 230981"/>
              <a:gd name="connsiteX9" fmla="*/ 0 w 207168"/>
              <a:gd name="connsiteY9" fmla="*/ 166687 h 230981"/>
              <a:gd name="connsiteX10" fmla="*/ 11906 w 207168"/>
              <a:gd name="connsiteY10" fmla="*/ 209550 h 230981"/>
              <a:gd name="connsiteX11" fmla="*/ 19050 w 207168"/>
              <a:gd name="connsiteY11" fmla="*/ 211931 h 230981"/>
              <a:gd name="connsiteX12" fmla="*/ 38100 w 207168"/>
              <a:gd name="connsiteY12" fmla="*/ 207169 h 230981"/>
              <a:gd name="connsiteX13" fmla="*/ 45243 w 207168"/>
              <a:gd name="connsiteY13" fmla="*/ 192881 h 230981"/>
              <a:gd name="connsiteX14" fmla="*/ 57150 w 207168"/>
              <a:gd name="connsiteY14" fmla="*/ 171450 h 230981"/>
              <a:gd name="connsiteX15" fmla="*/ 61912 w 207168"/>
              <a:gd name="connsiteY15" fmla="*/ 157162 h 230981"/>
              <a:gd name="connsiteX16" fmla="*/ 66675 w 207168"/>
              <a:gd name="connsiteY16" fmla="*/ 147637 h 230981"/>
              <a:gd name="connsiteX17" fmla="*/ 66674 w 207168"/>
              <a:gd name="connsiteY17" fmla="*/ 166687 h 230981"/>
              <a:gd name="connsiteX18" fmla="*/ 69055 w 207168"/>
              <a:gd name="connsiteY18" fmla="*/ 152401 h 230981"/>
              <a:gd name="connsiteX19" fmla="*/ 80962 w 207168"/>
              <a:gd name="connsiteY19" fmla="*/ 192881 h 230981"/>
              <a:gd name="connsiteX20" fmla="*/ 83344 w 207168"/>
              <a:gd name="connsiteY20" fmla="*/ 209550 h 230981"/>
              <a:gd name="connsiteX21" fmla="*/ 83343 w 207168"/>
              <a:gd name="connsiteY21" fmla="*/ 178594 h 230981"/>
              <a:gd name="connsiteX22" fmla="*/ 90487 w 207168"/>
              <a:gd name="connsiteY22" fmla="*/ 216694 h 230981"/>
              <a:gd name="connsiteX23" fmla="*/ 92868 w 207168"/>
              <a:gd name="connsiteY23" fmla="*/ 223837 h 230981"/>
              <a:gd name="connsiteX24" fmla="*/ 107156 w 207168"/>
              <a:gd name="connsiteY24" fmla="*/ 230981 h 230981"/>
              <a:gd name="connsiteX25" fmla="*/ 142875 w 207168"/>
              <a:gd name="connsiteY25" fmla="*/ 228600 h 230981"/>
              <a:gd name="connsiteX26" fmla="*/ 157162 w 207168"/>
              <a:gd name="connsiteY26" fmla="*/ 221456 h 230981"/>
              <a:gd name="connsiteX27" fmla="*/ 164306 w 207168"/>
              <a:gd name="connsiteY27" fmla="*/ 219075 h 230981"/>
              <a:gd name="connsiteX28" fmla="*/ 171450 w 207168"/>
              <a:gd name="connsiteY28" fmla="*/ 214312 h 230981"/>
              <a:gd name="connsiteX29" fmla="*/ 180975 w 207168"/>
              <a:gd name="connsiteY29" fmla="*/ 200025 h 230981"/>
              <a:gd name="connsiteX30" fmla="*/ 190500 w 207168"/>
              <a:gd name="connsiteY30" fmla="*/ 171450 h 230981"/>
              <a:gd name="connsiteX31" fmla="*/ 192881 w 207168"/>
              <a:gd name="connsiteY31" fmla="*/ 164306 h 230981"/>
              <a:gd name="connsiteX32" fmla="*/ 195262 w 207168"/>
              <a:gd name="connsiteY32" fmla="*/ 157162 h 230981"/>
              <a:gd name="connsiteX33" fmla="*/ 197643 w 207168"/>
              <a:gd name="connsiteY33" fmla="*/ 142875 h 230981"/>
              <a:gd name="connsiteX34" fmla="*/ 202406 w 207168"/>
              <a:gd name="connsiteY34" fmla="*/ 128587 h 230981"/>
              <a:gd name="connsiteX35" fmla="*/ 204787 w 207168"/>
              <a:gd name="connsiteY35" fmla="*/ 109537 h 230981"/>
              <a:gd name="connsiteX36" fmla="*/ 207168 w 207168"/>
              <a:gd name="connsiteY36" fmla="*/ 102394 h 230981"/>
              <a:gd name="connsiteX37" fmla="*/ 204787 w 207168"/>
              <a:gd name="connsiteY37" fmla="*/ 95250 h 230981"/>
              <a:gd name="connsiteX38" fmla="*/ 195262 w 207168"/>
              <a:gd name="connsiteY38" fmla="*/ 80962 h 230981"/>
              <a:gd name="connsiteX39" fmla="*/ 188118 w 207168"/>
              <a:gd name="connsiteY39" fmla="*/ 66675 h 230981"/>
              <a:gd name="connsiteX40" fmla="*/ 173831 w 207168"/>
              <a:gd name="connsiteY40" fmla="*/ 38100 h 230981"/>
              <a:gd name="connsiteX41" fmla="*/ 169068 w 207168"/>
              <a:gd name="connsiteY41" fmla="*/ 30956 h 230981"/>
              <a:gd name="connsiteX42" fmla="*/ 161925 w 207168"/>
              <a:gd name="connsiteY42" fmla="*/ 28575 h 230981"/>
              <a:gd name="connsiteX43" fmla="*/ 154781 w 207168"/>
              <a:gd name="connsiteY43" fmla="*/ 23812 h 230981"/>
              <a:gd name="connsiteX44" fmla="*/ 145256 w 207168"/>
              <a:gd name="connsiteY44" fmla="*/ 16669 h 230981"/>
              <a:gd name="connsiteX45" fmla="*/ 135731 w 207168"/>
              <a:gd name="connsiteY45" fmla="*/ 14287 h 230981"/>
              <a:gd name="connsiteX46" fmla="*/ 114300 w 207168"/>
              <a:gd name="connsiteY46" fmla="*/ 7144 h 230981"/>
              <a:gd name="connsiteX47" fmla="*/ 100012 w 207168"/>
              <a:gd name="connsiteY47" fmla="*/ 2381 h 230981"/>
              <a:gd name="connsiteX48" fmla="*/ 92868 w 207168"/>
              <a:gd name="connsiteY48" fmla="*/ 0 h 230981"/>
              <a:gd name="connsiteX49" fmla="*/ 52387 w 207168"/>
              <a:gd name="connsiteY49" fmla="*/ 0 h 230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07168" h="230981">
                <a:moveTo>
                  <a:pt x="52387" y="0"/>
                </a:moveTo>
                <a:cubicBezTo>
                  <a:pt x="50800" y="7144"/>
                  <a:pt x="49690" y="14410"/>
                  <a:pt x="47625" y="21431"/>
                </a:cubicBezTo>
                <a:cubicBezTo>
                  <a:pt x="43389" y="35832"/>
                  <a:pt x="39168" y="40968"/>
                  <a:pt x="35718" y="54769"/>
                </a:cubicBezTo>
                <a:cubicBezTo>
                  <a:pt x="34924" y="57944"/>
                  <a:pt x="34236" y="61147"/>
                  <a:pt x="33337" y="64294"/>
                </a:cubicBezTo>
                <a:cubicBezTo>
                  <a:pt x="32648" y="66707"/>
                  <a:pt x="31565" y="69002"/>
                  <a:pt x="30956" y="71437"/>
                </a:cubicBezTo>
                <a:cubicBezTo>
                  <a:pt x="29595" y="76881"/>
                  <a:pt x="28918" y="85038"/>
                  <a:pt x="26193" y="90487"/>
                </a:cubicBezTo>
                <a:cubicBezTo>
                  <a:pt x="24913" y="93047"/>
                  <a:pt x="23018" y="95250"/>
                  <a:pt x="21431" y="97631"/>
                </a:cubicBezTo>
                <a:cubicBezTo>
                  <a:pt x="21006" y="99757"/>
                  <a:pt x="17931" y="116114"/>
                  <a:pt x="16668" y="119062"/>
                </a:cubicBezTo>
                <a:cubicBezTo>
                  <a:pt x="5252" y="145698"/>
                  <a:pt x="18997" y="103133"/>
                  <a:pt x="7143" y="135731"/>
                </a:cubicBezTo>
                <a:cubicBezTo>
                  <a:pt x="2460" y="148608"/>
                  <a:pt x="2157" y="153746"/>
                  <a:pt x="0" y="166687"/>
                </a:cubicBezTo>
                <a:cubicBezTo>
                  <a:pt x="3348" y="193478"/>
                  <a:pt x="-5492" y="200851"/>
                  <a:pt x="11906" y="209550"/>
                </a:cubicBezTo>
                <a:cubicBezTo>
                  <a:pt x="14151" y="210673"/>
                  <a:pt x="16669" y="211137"/>
                  <a:pt x="19050" y="211931"/>
                </a:cubicBezTo>
                <a:cubicBezTo>
                  <a:pt x="25400" y="210344"/>
                  <a:pt x="32807" y="211019"/>
                  <a:pt x="38100" y="207169"/>
                </a:cubicBezTo>
                <a:cubicBezTo>
                  <a:pt x="42406" y="204037"/>
                  <a:pt x="42693" y="197556"/>
                  <a:pt x="45243" y="192881"/>
                </a:cubicBezTo>
                <a:cubicBezTo>
                  <a:pt x="49773" y="184576"/>
                  <a:pt x="53723" y="180018"/>
                  <a:pt x="57150" y="171450"/>
                </a:cubicBezTo>
                <a:cubicBezTo>
                  <a:pt x="59014" y="166789"/>
                  <a:pt x="59667" y="161652"/>
                  <a:pt x="61912" y="157162"/>
                </a:cubicBezTo>
                <a:cubicBezTo>
                  <a:pt x="63500" y="153987"/>
                  <a:pt x="65881" y="146050"/>
                  <a:pt x="66675" y="147637"/>
                </a:cubicBezTo>
                <a:cubicBezTo>
                  <a:pt x="67469" y="149225"/>
                  <a:pt x="66277" y="165893"/>
                  <a:pt x="66674" y="166687"/>
                </a:cubicBezTo>
                <a:cubicBezTo>
                  <a:pt x="67071" y="167481"/>
                  <a:pt x="65880" y="153195"/>
                  <a:pt x="69055" y="152401"/>
                </a:cubicBezTo>
                <a:cubicBezTo>
                  <a:pt x="71436" y="153988"/>
                  <a:pt x="78581" y="183356"/>
                  <a:pt x="80962" y="192881"/>
                </a:cubicBezTo>
                <a:cubicBezTo>
                  <a:pt x="83344" y="202406"/>
                  <a:pt x="82947" y="211931"/>
                  <a:pt x="83344" y="209550"/>
                </a:cubicBezTo>
                <a:cubicBezTo>
                  <a:pt x="83741" y="207169"/>
                  <a:pt x="85821" y="166205"/>
                  <a:pt x="83343" y="178594"/>
                </a:cubicBezTo>
                <a:cubicBezTo>
                  <a:pt x="87671" y="234843"/>
                  <a:pt x="79507" y="194733"/>
                  <a:pt x="90487" y="216694"/>
                </a:cubicBezTo>
                <a:cubicBezTo>
                  <a:pt x="91609" y="218939"/>
                  <a:pt x="91300" y="221877"/>
                  <a:pt x="92868" y="223837"/>
                </a:cubicBezTo>
                <a:cubicBezTo>
                  <a:pt x="96226" y="228035"/>
                  <a:pt x="102449" y="229412"/>
                  <a:pt x="107156" y="230981"/>
                </a:cubicBezTo>
                <a:cubicBezTo>
                  <a:pt x="119062" y="230187"/>
                  <a:pt x="131015" y="229918"/>
                  <a:pt x="142875" y="228600"/>
                </a:cubicBezTo>
                <a:cubicBezTo>
                  <a:pt x="150570" y="227745"/>
                  <a:pt x="150396" y="224839"/>
                  <a:pt x="157162" y="221456"/>
                </a:cubicBezTo>
                <a:cubicBezTo>
                  <a:pt x="159407" y="220333"/>
                  <a:pt x="161925" y="219869"/>
                  <a:pt x="164306" y="219075"/>
                </a:cubicBezTo>
                <a:cubicBezTo>
                  <a:pt x="166687" y="217487"/>
                  <a:pt x="169565" y="216466"/>
                  <a:pt x="171450" y="214312"/>
                </a:cubicBezTo>
                <a:cubicBezTo>
                  <a:pt x="175219" y="210005"/>
                  <a:pt x="180975" y="200025"/>
                  <a:pt x="180975" y="200025"/>
                </a:cubicBezTo>
                <a:lnTo>
                  <a:pt x="190500" y="171450"/>
                </a:lnTo>
                <a:lnTo>
                  <a:pt x="192881" y="164306"/>
                </a:lnTo>
                <a:cubicBezTo>
                  <a:pt x="193675" y="161925"/>
                  <a:pt x="194849" y="159638"/>
                  <a:pt x="195262" y="157162"/>
                </a:cubicBezTo>
                <a:cubicBezTo>
                  <a:pt x="196056" y="152400"/>
                  <a:pt x="196472" y="147559"/>
                  <a:pt x="197643" y="142875"/>
                </a:cubicBezTo>
                <a:cubicBezTo>
                  <a:pt x="198861" y="138005"/>
                  <a:pt x="202406" y="128587"/>
                  <a:pt x="202406" y="128587"/>
                </a:cubicBezTo>
                <a:cubicBezTo>
                  <a:pt x="203200" y="122237"/>
                  <a:pt x="203642" y="115833"/>
                  <a:pt x="204787" y="109537"/>
                </a:cubicBezTo>
                <a:cubicBezTo>
                  <a:pt x="205236" y="107068"/>
                  <a:pt x="207168" y="104904"/>
                  <a:pt x="207168" y="102394"/>
                </a:cubicBezTo>
                <a:cubicBezTo>
                  <a:pt x="207168" y="99884"/>
                  <a:pt x="206006" y="97444"/>
                  <a:pt x="204787" y="95250"/>
                </a:cubicBezTo>
                <a:cubicBezTo>
                  <a:pt x="202007" y="90246"/>
                  <a:pt x="195262" y="80962"/>
                  <a:pt x="195262" y="80962"/>
                </a:cubicBezTo>
                <a:cubicBezTo>
                  <a:pt x="186576" y="54905"/>
                  <a:pt x="200431" y="94379"/>
                  <a:pt x="188118" y="66675"/>
                </a:cubicBezTo>
                <a:cubicBezTo>
                  <a:pt x="174973" y="37098"/>
                  <a:pt x="193635" y="67805"/>
                  <a:pt x="173831" y="38100"/>
                </a:cubicBezTo>
                <a:cubicBezTo>
                  <a:pt x="172243" y="35719"/>
                  <a:pt x="171783" y="31861"/>
                  <a:pt x="169068" y="30956"/>
                </a:cubicBezTo>
                <a:lnTo>
                  <a:pt x="161925" y="28575"/>
                </a:lnTo>
                <a:cubicBezTo>
                  <a:pt x="159544" y="26987"/>
                  <a:pt x="157110" y="25476"/>
                  <a:pt x="154781" y="23812"/>
                </a:cubicBezTo>
                <a:cubicBezTo>
                  <a:pt x="151552" y="21505"/>
                  <a:pt x="148806" y="18444"/>
                  <a:pt x="145256" y="16669"/>
                </a:cubicBezTo>
                <a:cubicBezTo>
                  <a:pt x="142329" y="15205"/>
                  <a:pt x="138866" y="15227"/>
                  <a:pt x="135731" y="14287"/>
                </a:cubicBezTo>
                <a:cubicBezTo>
                  <a:pt x="135718" y="14283"/>
                  <a:pt x="117879" y="8337"/>
                  <a:pt x="114300" y="7144"/>
                </a:cubicBezTo>
                <a:lnTo>
                  <a:pt x="100012" y="2381"/>
                </a:lnTo>
                <a:cubicBezTo>
                  <a:pt x="97631" y="1587"/>
                  <a:pt x="95378" y="0"/>
                  <a:pt x="92868" y="0"/>
                </a:cubicBezTo>
                <a:lnTo>
                  <a:pt x="52387" y="0"/>
                </a:lnTo>
                <a:close/>
              </a:path>
            </a:pathLst>
          </a:custGeom>
          <a:gradFill flip="none" rotWithShape="1">
            <a:gsLst>
              <a:gs pos="0">
                <a:srgbClr val="B40001"/>
              </a:gs>
              <a:gs pos="39000">
                <a:srgbClr val="C2090A"/>
              </a:gs>
              <a:gs pos="100000">
                <a:srgbClr val="DB191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004DE-39CC-2B41-A6E0-A2E01088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196" y="2024210"/>
            <a:ext cx="5282724" cy="2767141"/>
          </a:xfrm>
          <a:prstGeom prst="roundRect">
            <a:avLst>
              <a:gd name="adj" fmla="val 7855"/>
            </a:avLst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254DE12C-4B16-4D5C-A2CF-7530EB4433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69" t="18372" r="35137" b="19523"/>
          <a:stretch/>
        </p:blipFill>
        <p:spPr>
          <a:xfrm>
            <a:off x="5208814" y="3396343"/>
            <a:ext cx="1741714" cy="1741714"/>
          </a:xfrm>
        </p:spPr>
      </p:pic>
    </p:spTree>
    <p:extLst>
      <p:ext uri="{BB962C8B-B14F-4D97-AF65-F5344CB8AC3E}">
        <p14:creationId xmlns:p14="http://schemas.microsoft.com/office/powerpoint/2010/main" val="265652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525C3E9-C4A4-405D-A615-ABC26C92A6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5762" y="-80346"/>
            <a:ext cx="12438287" cy="6996536"/>
          </a:xfr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3F251A1-3CEF-4CCC-BF6F-81F558AA15E1}"/>
              </a:ext>
            </a:extLst>
          </p:cNvPr>
          <p:cNvSpPr/>
          <p:nvPr/>
        </p:nvSpPr>
        <p:spPr>
          <a:xfrm>
            <a:off x="3277752" y="0"/>
            <a:ext cx="5636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B9BB7A-1499-43A2-B57E-CBD77D1EC765}"/>
              </a:ext>
            </a:extLst>
          </p:cNvPr>
          <p:cNvSpPr txBox="1"/>
          <p:nvPr/>
        </p:nvSpPr>
        <p:spPr>
          <a:xfrm>
            <a:off x="4285211" y="1053451"/>
            <a:ext cx="3621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Raleway" panose="020B0503030101060003" pitchFamily="34" charset="0"/>
              </a:rPr>
              <a:t>Processus</a:t>
            </a:r>
            <a:r>
              <a:rPr lang="en-US" sz="3600" dirty="0">
                <a:latin typeface="Raleway" panose="020B0503030101060003" pitchFamily="34" charset="0"/>
              </a:rPr>
              <a:t> de conception</a:t>
            </a:r>
            <a:endParaRPr lang="id-ID" sz="3600" dirty="0">
              <a:latin typeface="Raleway" panose="020B05030301010600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034B09-FA09-4237-91F2-38C92A0CCD75}"/>
              </a:ext>
            </a:extLst>
          </p:cNvPr>
          <p:cNvCxnSpPr>
            <a:cxnSpLocks/>
          </p:cNvCxnSpPr>
          <p:nvPr/>
        </p:nvCxnSpPr>
        <p:spPr>
          <a:xfrm>
            <a:off x="5691372" y="2539825"/>
            <a:ext cx="809255" cy="0"/>
          </a:xfrm>
          <a:prstGeom prst="line">
            <a:avLst/>
          </a:prstGeom>
          <a:ln w="28575">
            <a:solidFill>
              <a:srgbClr val="40BCE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7ED0B3F-BD61-491C-BACE-F99985E53E84}"/>
              </a:ext>
            </a:extLst>
          </p:cNvPr>
          <p:cNvSpPr txBox="1"/>
          <p:nvPr/>
        </p:nvSpPr>
        <p:spPr>
          <a:xfrm>
            <a:off x="4249039" y="2955809"/>
            <a:ext cx="3693922" cy="15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Une palette de couleurs forte,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mais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limitée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Beaucoup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d'espace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blanc.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"Call-in-action buttons utils".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Designs de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cartes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cohérents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Nettoyer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le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codage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backend.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Conception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conviviale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(user-friendly).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BD2E25A-78E3-40F6-B7C6-BF91B9E1AF75}"/>
              </a:ext>
            </a:extLst>
          </p:cNvPr>
          <p:cNvSpPr/>
          <p:nvPr/>
        </p:nvSpPr>
        <p:spPr>
          <a:xfrm>
            <a:off x="6141761" y="4930976"/>
            <a:ext cx="1801200" cy="873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defTabSz="457200" rtl="0" eaLnBrk="1" latinLnBrk="0" hangingPunct="1"/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31701-80C9-4D5A-9446-0763340EA3E9}"/>
              </a:ext>
            </a:extLst>
          </p:cNvPr>
          <p:cNvSpPr/>
          <p:nvPr/>
        </p:nvSpPr>
        <p:spPr>
          <a:xfrm>
            <a:off x="4249039" y="4930976"/>
            <a:ext cx="1801200" cy="873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4CEBBC-EDA7-4B08-80B8-E630CDE5018A}"/>
              </a:ext>
            </a:extLst>
          </p:cNvPr>
          <p:cNvSpPr txBox="1"/>
          <p:nvPr/>
        </p:nvSpPr>
        <p:spPr>
          <a:xfrm>
            <a:off x="4347027" y="5187553"/>
            <a:ext cx="1603475" cy="314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site responsive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BB5648-EA6D-4FCD-8832-EE1B34B9FFF8}"/>
              </a:ext>
            </a:extLst>
          </p:cNvPr>
          <p:cNvSpPr txBox="1"/>
          <p:nvPr/>
        </p:nvSpPr>
        <p:spPr>
          <a:xfrm>
            <a:off x="6239749" y="5060596"/>
            <a:ext cx="1603475" cy="5686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Google Design Guidelines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3E212A-7576-4340-91F1-1C96134B56A6}"/>
              </a:ext>
            </a:extLst>
          </p:cNvPr>
          <p:cNvSpPr/>
          <p:nvPr/>
        </p:nvSpPr>
        <p:spPr>
          <a:xfrm>
            <a:off x="3714802" y="321366"/>
            <a:ext cx="4762396" cy="6215269"/>
          </a:xfrm>
          <a:prstGeom prst="rect">
            <a:avLst/>
          </a:prstGeom>
          <a:noFill/>
          <a:ln w="2222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6AADE-A369-6B47-8A01-80121A19C386}"/>
              </a:ext>
            </a:extLst>
          </p:cNvPr>
          <p:cNvSpPr txBox="1"/>
          <p:nvPr/>
        </p:nvSpPr>
        <p:spPr>
          <a:xfrm>
            <a:off x="4870796" y="791840"/>
            <a:ext cx="2358886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spc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Règles</a:t>
            </a:r>
            <a:r>
              <a:rPr lang="en-US" sz="1100" spc="1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base</a:t>
            </a:r>
            <a:endParaRPr lang="id-ID" sz="1100" spc="1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60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4778</TotalTime>
  <Words>851</Words>
  <Application>Microsoft Office PowerPoint</Application>
  <PresentationFormat>Widescreen</PresentationFormat>
  <Paragraphs>216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Calibri</vt:lpstr>
      <vt:lpstr>Calibri Light</vt:lpstr>
      <vt:lpstr>Lato</vt:lpstr>
      <vt:lpstr>Montserrat ExtraBold</vt:lpstr>
      <vt:lpstr>Poppins</vt:lpstr>
      <vt:lpstr>Poppins Light</vt:lpstr>
      <vt:lpstr>Poppins SemiBold</vt:lpstr>
      <vt:lpstr>Quicksand</vt:lpstr>
      <vt:lpstr>Raleway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Nooradn Creative</dc:creator>
  <cp:lastModifiedBy>Aya TheSwiftie</cp:lastModifiedBy>
  <cp:revision>336</cp:revision>
  <dcterms:created xsi:type="dcterms:W3CDTF">2020-05-27T15:48:32Z</dcterms:created>
  <dcterms:modified xsi:type="dcterms:W3CDTF">2021-06-30T10:02:10Z</dcterms:modified>
</cp:coreProperties>
</file>